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85" r:id="rId4"/>
    <p:sldId id="261" r:id="rId5"/>
    <p:sldId id="262" r:id="rId6"/>
    <p:sldId id="257" r:id="rId7"/>
    <p:sldId id="258" r:id="rId8"/>
    <p:sldId id="269" r:id="rId9"/>
    <p:sldId id="268" r:id="rId10"/>
    <p:sldId id="270" r:id="rId11"/>
    <p:sldId id="271" r:id="rId12"/>
    <p:sldId id="281" r:id="rId13"/>
    <p:sldId id="282" r:id="rId14"/>
    <p:sldId id="294" r:id="rId15"/>
    <p:sldId id="295" r:id="rId16"/>
    <p:sldId id="259" r:id="rId17"/>
    <p:sldId id="272" r:id="rId18"/>
    <p:sldId id="273" r:id="rId19"/>
    <p:sldId id="283" r:id="rId20"/>
    <p:sldId id="291" r:id="rId21"/>
    <p:sldId id="296" r:id="rId22"/>
    <p:sldId id="297" r:id="rId23"/>
    <p:sldId id="286" r:id="rId24"/>
    <p:sldId id="287" r:id="rId25"/>
    <p:sldId id="290" r:id="rId26"/>
    <p:sldId id="288" r:id="rId27"/>
    <p:sldId id="284" r:id="rId28"/>
    <p:sldId id="289" r:id="rId29"/>
    <p:sldId id="292" r:id="rId30"/>
    <p:sldId id="264" r:id="rId31"/>
    <p:sldId id="265" r:id="rId32"/>
    <p:sldId id="274" r:id="rId33"/>
    <p:sldId id="275" r:id="rId34"/>
    <p:sldId id="266" r:id="rId35"/>
    <p:sldId id="267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2229FB-3407-4E9E-A343-64CF4D656F52}">
          <p14:sldIdLst>
            <p14:sldId id="256"/>
            <p14:sldId id="293"/>
            <p14:sldId id="285"/>
            <p14:sldId id="261"/>
            <p14:sldId id="262"/>
          </p14:sldIdLst>
        </p14:section>
        <p14:section name="Main Menu" id="{2388DDD6-E6FA-4196-BC3B-9467FD4C06E9}">
          <p14:sldIdLst>
            <p14:sldId id="257"/>
          </p14:sldIdLst>
        </p14:section>
        <p14:section name="User Login" id="{D3A1D732-57F3-4903-AABA-2A6A1AAF27BD}">
          <p14:sldIdLst>
            <p14:sldId id="258"/>
          </p14:sldIdLst>
        </p14:section>
        <p14:section name="1-User Login" id="{DE5119F8-ECD5-422B-9FF6-E6DA9649073B}">
          <p14:sldIdLst>
            <p14:sldId id="269"/>
            <p14:sldId id="268"/>
          </p14:sldIdLst>
        </p14:section>
        <p14:section name="2-User Login" id="{1412E730-6E3B-4B22-9184-AAF1C53FE3C5}">
          <p14:sldIdLst>
            <p14:sldId id="270"/>
            <p14:sldId id="271"/>
          </p14:sldIdLst>
        </p14:section>
        <p14:section name="3-User Login" id="{FEE986F4-946E-4825-A771-CDD92A0016E1}">
          <p14:sldIdLst>
            <p14:sldId id="281"/>
            <p14:sldId id="282"/>
          </p14:sldIdLst>
        </p14:section>
        <p14:section name="Config" id="{3EB7ACFE-A944-4BEF-8C4D-DA69CFD0F6AD}">
          <p14:sldIdLst>
            <p14:sldId id="294"/>
            <p14:sldId id="295"/>
          </p14:sldIdLst>
        </p14:section>
        <p14:section name="Inventory" id="{E7BFDDAF-F8A7-4756-8641-8184F2343DEF}">
          <p14:sldIdLst>
            <p14:sldId id="259"/>
          </p14:sldIdLst>
        </p14:section>
        <p14:section name="1-Inventory" id="{169FCDFF-9B4D-4126-B84E-B8E893D3A321}">
          <p14:sldIdLst>
            <p14:sldId id="272"/>
            <p14:sldId id="273"/>
          </p14:sldIdLst>
        </p14:section>
        <p14:section name="2-Inventory" id="{09C55966-998D-4B12-ABFA-52A03EE16E08}">
          <p14:sldIdLst>
            <p14:sldId id="283"/>
            <p14:sldId id="291"/>
          </p14:sldIdLst>
        </p14:section>
        <p14:section name="Notifications" id="{ADCF0585-8974-49B7-AD9E-370721139F62}">
          <p14:sldIdLst>
            <p14:sldId id="296"/>
            <p14:sldId id="297"/>
          </p14:sldIdLst>
        </p14:section>
        <p14:section name="Diagrams" id="{DF41B476-3F3F-4F45-80C5-C25439071E5C}">
          <p14:sldIdLst>
            <p14:sldId id="286"/>
          </p14:sldIdLst>
        </p14:section>
        <p14:section name="1-Diagrams" id="{1480EA22-A00B-428F-9432-21983E55D5D4}">
          <p14:sldIdLst>
            <p14:sldId id="287"/>
            <p14:sldId id="290"/>
          </p14:sldIdLst>
        </p14:section>
        <p14:section name="2-Diagrams" id="{3151046A-4D08-4B3B-A2D5-20D5AD22D70E}">
          <p14:sldIdLst>
            <p14:sldId id="288"/>
            <p14:sldId id="284"/>
          </p14:sldIdLst>
        </p14:section>
        <p14:section name="3-Diagrams" id="{A959A358-CFF8-4D7B-8B1D-5FE36D2EB47C}">
          <p14:sldIdLst>
            <p14:sldId id="289"/>
            <p14:sldId id="292"/>
          </p14:sldIdLst>
        </p14:section>
        <p14:section name="Live Demo" id="{08F2E732-1906-4BF9-9106-E25DEF6539ED}">
          <p14:sldIdLst>
            <p14:sldId id="264"/>
          </p14:sldIdLst>
        </p14:section>
        <p14:section name="Why Us" id="{0B859F6A-85F2-4B64-AA50-29913EBE694D}">
          <p14:sldIdLst>
            <p14:sldId id="265"/>
          </p14:sldIdLst>
        </p14:section>
        <p14:section name="1. Why Us" id="{7CC9AC3C-30B8-493D-83DE-063E99065E31}">
          <p14:sldIdLst>
            <p14:sldId id="274"/>
            <p14:sldId id="275"/>
          </p14:sldIdLst>
        </p14:section>
        <p14:section name="Closing Remarks" id="{C16A233C-E09A-4754-ABF9-364D24E4D940}">
          <p14:sldIdLst>
            <p14:sldId id="266"/>
          </p14:sldIdLst>
        </p14:section>
        <p14:section name="Questions" id="{C0898F98-06E2-45BD-8A90-C94B393DB90C}">
          <p14:sldIdLst>
            <p14:sldId id="267"/>
          </p14:sldIdLst>
        </p14:section>
        <p14:section name="Reference" id="{895A4EA8-5744-4882-A9D6-56E0B04F5087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B03"/>
    <a:srgbClr val="140812"/>
    <a:srgbClr val="00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50" d="100"/>
          <a:sy n="150" d="100"/>
        </p:scale>
        <p:origin x="214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F814-739A-E06C-BF97-D118FB5A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88AB-AC0E-E9B0-6175-DEBD913D1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89EA-E9C6-AF69-E61C-E423F12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DB2E-3D6B-C4DA-E64C-320D037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E96E-04CE-DDEC-9860-59308490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2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CF47-19B4-DA96-2319-EB8B9884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ED7B-8228-EB52-52E1-DBDB57CB8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3371-1DBD-4F02-F593-1FEB7633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ECFC6-666C-4264-54F5-0E616076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7AB9-5DEC-B543-C283-BE40625F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3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515-00D9-B1DF-1E73-4B0086452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92FB9-FC30-8910-F85B-67C74C71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4F85-218F-DA3E-AC47-376E5E55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1E79-93CD-28DA-E995-E95997BB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4F82-C46D-AFC5-E0AC-C4C68216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2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FB91-AC99-A858-595B-1A16775C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F22D-BF9E-84EC-FD1E-460E6382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D6D9D-84F0-2E35-8128-8A2C0E01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35237-2E11-1955-9C2D-F95A5734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1535-1E4D-BAF7-96F8-C75948FD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74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1660-3DB6-CF11-CE09-8DA0E16E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E7E6-A9BA-A77A-7498-7E4B44B1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6356-D593-3FC9-477D-C5B85514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1140-76FF-EDF2-7DA6-2B5E1ED0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70F9-9AC7-9EE6-391E-34AC2BAA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1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D743-1994-3A64-BC82-95D07F77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0F1E-3BB9-8A6F-07E4-0D9186978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1BA31-4751-030F-5F68-7BB28DEAC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1CB80-85CF-C9A4-1A5E-607C100A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FB179-A4F3-038E-19D1-E84887D2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9010D-38DE-1824-07A1-A2AE1F3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18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01E8-D269-6BB4-C3D9-05734F07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6A79-8982-FBFF-D91D-15D467110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0591-C01F-A540-3A6B-52A0F09E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E0CF0-6904-02A3-4E9A-25678D68A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7CE38-0254-5A8E-C31A-EA8D71678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A6BEE-DC01-62F9-6223-891D8D5D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F67EA-71B1-F141-74E1-F907B2D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B00CB-7E39-0455-637A-47FF83B3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0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4E90-D993-DEDC-774F-D115DBB4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731B-419D-E5A6-A918-541276CE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DEC3-A6BA-9193-924C-ABC77433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AF52-03CD-B5C7-0578-2AB247C1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91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B96E3-399A-A53E-95B9-4C5915789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94B17-BE53-8382-8787-77B6114E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C572-AF64-2FEC-9220-34D93DB0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447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07A-31D1-AEA1-96AD-66AEDCB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D68C-E1C6-A520-D727-E91E15A1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F8D81-1A8E-BE4B-0A1F-9D50AB6D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C280-4F17-8A01-52FE-591DD42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43229-1C42-6C14-0EC2-BAE88E9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D56-0005-0DE9-DD47-E2996D9F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1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6B01-AC44-5539-C6FC-3E6DB922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27B53-DF47-3A12-3506-44E92EB9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254D8-A29A-ED0F-6394-B7AA4138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AFE2-2ABC-3AF5-C43A-A96EE000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16C3A-0C7B-E3A4-F86F-D3AF1139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2E712-E1A7-40CC-01B1-FE693A7B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80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CFC20-7CDC-74C6-BB1B-3D8F9AE6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C1B6-B45F-4407-13A9-A14C2144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DCF22-23BD-50AD-C7F1-F91E93475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BEDC59-78B9-461C-BE52-586C5A5B17A5}" type="datetimeFigureOut">
              <a:rPr lang="en-CA" smtClean="0"/>
              <a:t>2025-12-10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6E0B-7CAD-20D3-1F86-7410AAE9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C98F-3CE3-13CE-FBBB-08DE3A3B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F1F8F-5FEC-483F-9DF9-6C3267705F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13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4.svg"/><Relationship Id="rId18" Type="http://schemas.openxmlformats.org/officeDocument/2006/relationships/image" Target="../media/image46.png"/><Relationship Id="rId26" Type="http://schemas.openxmlformats.org/officeDocument/2006/relationships/slide" Target="slide23.xml"/><Relationship Id="rId3" Type="http://schemas.openxmlformats.org/officeDocument/2006/relationships/image" Target="../media/image44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16.xml"/><Relationship Id="rId25" Type="http://schemas.openxmlformats.org/officeDocument/2006/relationships/image" Target="../media/image28.png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35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slide" Target="slide17.xml"/><Relationship Id="rId32" Type="http://schemas.openxmlformats.org/officeDocument/2006/relationships/slide" Target="slide21.xml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image" Target="../media/image28.png"/><Relationship Id="rId28" Type="http://schemas.openxmlformats.org/officeDocument/2006/relationships/image" Target="../media/image23.svg"/><Relationship Id="rId10" Type="http://schemas.openxmlformats.org/officeDocument/2006/relationships/image" Target="../media/image27.svg"/><Relationship Id="rId19" Type="http://schemas.openxmlformats.org/officeDocument/2006/relationships/image" Target="../media/image47.svg"/><Relationship Id="rId31" Type="http://schemas.openxmlformats.org/officeDocument/2006/relationships/image" Target="../media/image49.png"/><Relationship Id="rId4" Type="http://schemas.openxmlformats.org/officeDocument/2006/relationships/image" Target="../media/image4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22.png"/><Relationship Id="rId30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58.pn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16.xml"/><Relationship Id="rId25" Type="http://schemas.openxmlformats.org/officeDocument/2006/relationships/slide" Target="slide23.xml"/><Relationship Id="rId33" Type="http://schemas.openxmlformats.org/officeDocument/2006/relationships/slide" Target="slide28.xml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35.xml"/><Relationship Id="rId29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image" Target="../media/image25.svg"/><Relationship Id="rId32" Type="http://schemas.openxmlformats.org/officeDocument/2006/relationships/image" Target="../media/image62.png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image" Target="../media/image24.png"/><Relationship Id="rId28" Type="http://schemas.openxmlformats.org/officeDocument/2006/relationships/image" Target="../media/image60.png"/><Relationship Id="rId10" Type="http://schemas.openxmlformats.org/officeDocument/2006/relationships/image" Target="../media/image27.svg"/><Relationship Id="rId19" Type="http://schemas.openxmlformats.org/officeDocument/2006/relationships/image" Target="../media/image18.svg"/><Relationship Id="rId31" Type="http://schemas.openxmlformats.org/officeDocument/2006/relationships/slide" Target="slide26.xml"/><Relationship Id="rId4" Type="http://schemas.openxmlformats.org/officeDocument/2006/relationships/image" Target="../media/image8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59.svg"/><Relationship Id="rId30" Type="http://schemas.openxmlformats.org/officeDocument/2006/relationships/image" Target="../media/image61.png"/><Relationship Id="rId8" Type="http://schemas.openxmlformats.org/officeDocument/2006/relationships/slide" Target="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4.png"/><Relationship Id="rId21" Type="http://schemas.openxmlformats.org/officeDocument/2006/relationships/image" Target="../media/image17.png"/><Relationship Id="rId7" Type="http://schemas.openxmlformats.org/officeDocument/2006/relationships/image" Target="../media/image67.svg"/><Relationship Id="rId12" Type="http://schemas.openxmlformats.org/officeDocument/2006/relationships/image" Target="../media/image13.png"/><Relationship Id="rId17" Type="http://schemas.openxmlformats.org/officeDocument/2006/relationships/slide" Target="slide35.xml"/><Relationship Id="rId25" Type="http://schemas.openxmlformats.org/officeDocument/2006/relationships/image" Target="../media/image23.svg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slide" Target="slide31.xml"/><Relationship Id="rId24" Type="http://schemas.openxmlformats.org/officeDocument/2006/relationships/image" Target="../media/image22.png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10" Type="http://schemas.openxmlformats.org/officeDocument/2006/relationships/image" Target="../media/image27.svg"/><Relationship Id="rId19" Type="http://schemas.openxmlformats.org/officeDocument/2006/relationships/image" Target="../media/image20.svg"/><Relationship Id="rId4" Type="http://schemas.openxmlformats.org/officeDocument/2006/relationships/image" Target="../media/image4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9.svg"/><Relationship Id="rId18" Type="http://schemas.openxmlformats.org/officeDocument/2006/relationships/image" Target="../media/image19.png"/><Relationship Id="rId3" Type="http://schemas.openxmlformats.org/officeDocument/2006/relationships/image" Target="../media/image44.png"/><Relationship Id="rId34" Type="http://schemas.openxmlformats.org/officeDocument/2006/relationships/image" Target="../media/image18.svg"/><Relationship Id="rId7" Type="http://schemas.openxmlformats.org/officeDocument/2006/relationships/image" Target="../media/image10.svg"/><Relationship Id="rId12" Type="http://schemas.openxmlformats.org/officeDocument/2006/relationships/image" Target="../media/image68.png"/><Relationship Id="rId17" Type="http://schemas.openxmlformats.org/officeDocument/2006/relationships/slide" Target="slide35.xml"/><Relationship Id="rId33" Type="http://schemas.openxmlformats.org/officeDocument/2006/relationships/image" Target="../media/image17.png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32" Type="http://schemas.openxmlformats.org/officeDocument/2006/relationships/slide" Target="slide16.xml"/><Relationship Id="rId37" Type="http://schemas.openxmlformats.org/officeDocument/2006/relationships/image" Target="../media/image23.svg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36" Type="http://schemas.openxmlformats.org/officeDocument/2006/relationships/image" Target="../media/image22.png"/><Relationship Id="rId10" Type="http://schemas.openxmlformats.org/officeDocument/2006/relationships/image" Target="../media/image27.svg"/><Relationship Id="rId19" Type="http://schemas.openxmlformats.org/officeDocument/2006/relationships/image" Target="../media/image20.svg"/><Relationship Id="rId31" Type="http://schemas.openxmlformats.org/officeDocument/2006/relationships/image" Target="../media/image28.png"/><Relationship Id="rId4" Type="http://schemas.openxmlformats.org/officeDocument/2006/relationships/image" Target="../media/image4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30" Type="http://schemas.openxmlformats.org/officeDocument/2006/relationships/slide" Target="slide32.xml"/><Relationship Id="rId35" Type="http://schemas.openxmlformats.org/officeDocument/2006/relationships/slide" Target="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4.png"/><Relationship Id="rId21" Type="http://schemas.openxmlformats.org/officeDocument/2006/relationships/image" Target="../media/image17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5.xml"/><Relationship Id="rId25" Type="http://schemas.openxmlformats.org/officeDocument/2006/relationships/image" Target="../media/image23.svg"/><Relationship Id="rId2" Type="http://schemas.openxmlformats.org/officeDocument/2006/relationships/slide" Target="slide7.xml"/><Relationship Id="rId16" Type="http://schemas.openxmlformats.org/officeDocument/2006/relationships/image" Target="../media/image71.sv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image" Target="../media/image22.png"/><Relationship Id="rId5" Type="http://schemas.openxmlformats.org/officeDocument/2006/relationships/slide" Target="slide30.xml"/><Relationship Id="rId15" Type="http://schemas.openxmlformats.org/officeDocument/2006/relationships/image" Target="../media/image70.png"/><Relationship Id="rId23" Type="http://schemas.openxmlformats.org/officeDocument/2006/relationships/slide" Target="slide23.xml"/><Relationship Id="rId10" Type="http://schemas.openxmlformats.org/officeDocument/2006/relationships/image" Target="../media/image27.svg"/><Relationship Id="rId19" Type="http://schemas.openxmlformats.org/officeDocument/2006/relationships/image" Target="../media/image20.svg"/><Relationship Id="rId4" Type="http://schemas.openxmlformats.org/officeDocument/2006/relationships/image" Target="../media/image4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4.svg"/><Relationship Id="rId18" Type="http://schemas.openxmlformats.org/officeDocument/2006/relationships/image" Target="../media/image72.png"/><Relationship Id="rId3" Type="http://schemas.openxmlformats.org/officeDocument/2006/relationships/image" Target="../media/image44.png"/><Relationship Id="rId21" Type="http://schemas.openxmlformats.org/officeDocument/2006/relationships/image" Target="../media/image17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35.xml"/><Relationship Id="rId25" Type="http://schemas.openxmlformats.org/officeDocument/2006/relationships/image" Target="../media/image23.svg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image" Target="../media/image22.png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slide" Target="slide23.xml"/><Relationship Id="rId10" Type="http://schemas.openxmlformats.org/officeDocument/2006/relationships/image" Target="../media/image27.svg"/><Relationship Id="rId19" Type="http://schemas.openxmlformats.org/officeDocument/2006/relationships/image" Target="../media/image73.svg"/><Relationship Id="rId4" Type="http://schemas.openxmlformats.org/officeDocument/2006/relationships/image" Target="../media/image4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image" Target="../media/image23.svg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16.xml"/><Relationship Id="rId25" Type="http://schemas.openxmlformats.org/officeDocument/2006/relationships/image" Target="../media/image22.png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slide" Target="slide23.xml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10" Type="http://schemas.openxmlformats.org/officeDocument/2006/relationships/image" Target="../media/image12.svg"/><Relationship Id="rId19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slide" Target="slide34.xml"/><Relationship Id="rId22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26" Type="http://schemas.openxmlformats.org/officeDocument/2006/relationships/slide" Target="slide10.xml"/><Relationship Id="rId3" Type="http://schemas.openxmlformats.org/officeDocument/2006/relationships/image" Target="../media/image24.png"/><Relationship Id="rId21" Type="http://schemas.openxmlformats.org/officeDocument/2006/relationships/image" Target="../media/image19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slide" Target="slide16.xml"/><Relationship Id="rId25" Type="http://schemas.openxmlformats.org/officeDocument/2006/relationships/image" Target="../media/image29.png"/><Relationship Id="rId33" Type="http://schemas.openxmlformats.org/officeDocument/2006/relationships/slide" Target="slide14.xml"/><Relationship Id="rId2" Type="http://schemas.openxmlformats.org/officeDocument/2006/relationships/slide" Target="slide7.xml"/><Relationship Id="rId16" Type="http://schemas.openxmlformats.org/officeDocument/2006/relationships/image" Target="../media/image16.svg"/><Relationship Id="rId20" Type="http://schemas.openxmlformats.org/officeDocument/2006/relationships/slide" Target="slide35.xml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31.xml"/><Relationship Id="rId24" Type="http://schemas.openxmlformats.org/officeDocument/2006/relationships/slide" Target="slide8.xml"/><Relationship Id="rId32" Type="http://schemas.openxmlformats.org/officeDocument/2006/relationships/image" Target="../media/image31.png"/><Relationship Id="rId5" Type="http://schemas.openxmlformats.org/officeDocument/2006/relationships/slide" Target="slide30.xml"/><Relationship Id="rId15" Type="http://schemas.openxmlformats.org/officeDocument/2006/relationships/image" Target="../media/image15.png"/><Relationship Id="rId23" Type="http://schemas.openxmlformats.org/officeDocument/2006/relationships/image" Target="../media/image28.png"/><Relationship Id="rId28" Type="http://schemas.openxmlformats.org/officeDocument/2006/relationships/slide" Target="slide12.xml"/><Relationship Id="rId10" Type="http://schemas.openxmlformats.org/officeDocument/2006/relationships/image" Target="../media/image27.svg"/><Relationship Id="rId19" Type="http://schemas.openxmlformats.org/officeDocument/2006/relationships/image" Target="../media/image18.svg"/><Relationship Id="rId31" Type="http://schemas.openxmlformats.org/officeDocument/2006/relationships/image" Target="../media/image23.svg"/><Relationship Id="rId4" Type="http://schemas.openxmlformats.org/officeDocument/2006/relationships/image" Target="../media/image25.svg"/><Relationship Id="rId9" Type="http://schemas.openxmlformats.org/officeDocument/2006/relationships/image" Target="../media/image26.png"/><Relationship Id="rId14" Type="http://schemas.openxmlformats.org/officeDocument/2006/relationships/slide" Target="slide34.xml"/><Relationship Id="rId22" Type="http://schemas.openxmlformats.org/officeDocument/2006/relationships/image" Target="../media/image20.svg"/><Relationship Id="rId27" Type="http://schemas.openxmlformats.org/officeDocument/2006/relationships/image" Target="../media/image30.png"/><Relationship Id="rId30" Type="http://schemas.openxmlformats.org/officeDocument/2006/relationships/image" Target="../media/image22.png"/><Relationship Id="rId8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AEC0B5B-29AC-BB0F-BA0C-027ECC4DBECB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22A37-060C-24B0-4292-0223A5879181}"/>
              </a:ext>
            </a:extLst>
          </p:cNvPr>
          <p:cNvSpPr txBox="1"/>
          <p:nvPr/>
        </p:nvSpPr>
        <p:spPr>
          <a:xfrm>
            <a:off x="4232338" y="2674895"/>
            <a:ext cx="399491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sz="5000" dirty="0"/>
              <a:t>     LBTS </a:t>
            </a:r>
            <a:endParaRPr lang="en-CA" sz="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4652B-7A27-6D8A-9735-4F1C9B6EA8CA}"/>
              </a:ext>
            </a:extLst>
          </p:cNvPr>
          <p:cNvSpPr txBox="1"/>
          <p:nvPr/>
        </p:nvSpPr>
        <p:spPr>
          <a:xfrm>
            <a:off x="5071755" y="3977882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Dawson, Brown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6D2A3-A356-B42D-7B4D-247E17054655}"/>
              </a:ext>
            </a:extLst>
          </p:cNvPr>
          <p:cNvSpPr txBox="1"/>
          <p:nvPr/>
        </p:nvSpPr>
        <p:spPr>
          <a:xfrm>
            <a:off x="5137696" y="4237556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Judah, Csanyi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E4317-91D6-E2B0-0D7B-25F961CB69F8}"/>
              </a:ext>
            </a:extLst>
          </p:cNvPr>
          <p:cNvSpPr txBox="1"/>
          <p:nvPr/>
        </p:nvSpPr>
        <p:spPr>
          <a:xfrm>
            <a:off x="5137697" y="4487044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Joshua, Leslie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990E1-D021-9B42-7D1C-E441FA102B85}"/>
              </a:ext>
            </a:extLst>
          </p:cNvPr>
          <p:cNvSpPr txBox="1"/>
          <p:nvPr/>
        </p:nvSpPr>
        <p:spPr>
          <a:xfrm>
            <a:off x="5111032" y="4722374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Jeremy, Paruch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Graphic 12" descr="Computer outline">
            <a:extLst>
              <a:ext uri="{FF2B5EF4-FFF2-40B4-BE49-F238E27FC236}">
                <a16:creationId xmlns:a16="http://schemas.microsoft.com/office/drawing/2014/main" id="{DC5A729B-EB7B-EAEE-E792-AAC6FBC2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9672" y="1773056"/>
            <a:ext cx="424532" cy="424532"/>
          </a:xfrm>
          <a:prstGeom prst="rect">
            <a:avLst/>
          </a:prstGeom>
          <a:effectLst>
            <a:glow rad="101600">
              <a:srgbClr val="7030A0">
                <a:alpha val="40000"/>
              </a:srgbClr>
            </a:glow>
            <a:outerShdw blurRad="50800"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8C952-79C4-D61B-584D-7A74A5CD15F7}"/>
              </a:ext>
            </a:extLst>
          </p:cNvPr>
          <p:cNvSpPr txBox="1"/>
          <p:nvPr/>
        </p:nvSpPr>
        <p:spPr>
          <a:xfrm>
            <a:off x="3584255" y="3728394"/>
            <a:ext cx="5205841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Library Borrowing and Tracking System</a:t>
            </a:r>
            <a:endParaRPr lang="en-CA" sz="14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03858-306C-27E2-3368-029F687C19AB}"/>
              </a:ext>
            </a:extLst>
          </p:cNvPr>
          <p:cNvSpPr txBox="1"/>
          <p:nvPr/>
        </p:nvSpPr>
        <p:spPr>
          <a:xfrm>
            <a:off x="4878152" y="2215166"/>
            <a:ext cx="27032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DJJJ  Presents 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13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13 0.1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3 0.1004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0013 0.10046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4ACBD-5747-F8A1-87EA-58013B8EFD1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BCC107A-CA69-D336-C596-FF7981515818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B29B9-BA02-412A-E301-7792D01BF0F2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AD846-50F1-E578-2EB4-C4167BD478B4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Register User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468E5-1750-7258-27B7-F196EEDC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19984" cy="3022497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87AA90D7-EC3C-28D6-37F2-E2D5C9F2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87" y="71891"/>
            <a:ext cx="3168395" cy="282994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FE2813C-59B8-AA91-724D-0A91F4141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" y="3115979"/>
            <a:ext cx="5289551" cy="3640618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10" name="Picture 9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CC814265-8045-75E4-A3F5-D10095D1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0" y="2955612"/>
            <a:ext cx="3499797" cy="38009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7489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2AE7-A400-0426-B8F8-1F71AD6F9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4B7E5-0579-0BA8-92B2-1214F291708D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280DD-5C87-7EAB-B12F-DE17E7180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8"/>
          <a:stretch>
            <a:fillRect/>
          </a:stretch>
        </p:blipFill>
        <p:spPr>
          <a:xfrm>
            <a:off x="123266" y="1333757"/>
            <a:ext cx="3839623" cy="506219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DAB0B0FF-B965-E523-D771-2C7AA2DA7F23}"/>
              </a:ext>
            </a:extLst>
          </p:cNvPr>
          <p:cNvSpPr/>
          <p:nvPr/>
        </p:nvSpPr>
        <p:spPr>
          <a:xfrm>
            <a:off x="5441215" y="615377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C8D52-3AE5-E2BF-AF5E-237B077AEC8E}"/>
              </a:ext>
            </a:extLst>
          </p:cNvPr>
          <p:cNvSpPr txBox="1"/>
          <p:nvPr/>
        </p:nvSpPr>
        <p:spPr>
          <a:xfrm>
            <a:off x="5665065" y="736040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6AD3B-7ED0-6C18-17C7-8B480F61904E}"/>
              </a:ext>
            </a:extLst>
          </p:cNvPr>
          <p:cNvSpPr txBox="1"/>
          <p:nvPr/>
        </p:nvSpPr>
        <p:spPr>
          <a:xfrm>
            <a:off x="4705266" y="72679"/>
            <a:ext cx="241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Borrower and Librarian Settings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1FA190-E679-DFC6-09B7-5AD21960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9407" y="1098794"/>
            <a:ext cx="3591143" cy="5676879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5" name="Picture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A43F70A-730B-C6EF-6962-9C758C5A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889" y="1487322"/>
            <a:ext cx="4266222" cy="388335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168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1365A-6C70-023B-78A9-59565905C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84E524-A0E8-A13E-8808-CE42055244FC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3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63278-C1D2-535C-0D76-C6027202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71ABB716-FD58-869F-03EF-DC88FCB9813A}"/>
              </a:ext>
            </a:extLst>
          </p:cNvPr>
          <p:cNvSpPr/>
          <p:nvPr/>
        </p:nvSpPr>
        <p:spPr>
          <a:xfrm>
            <a:off x="5441215" y="615377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E1169-8E08-C34D-968C-6C7043AB2E6F}"/>
              </a:ext>
            </a:extLst>
          </p:cNvPr>
          <p:cNvSpPr txBox="1"/>
          <p:nvPr/>
        </p:nvSpPr>
        <p:spPr>
          <a:xfrm>
            <a:off x="5665065" y="736040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4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A0710-F414-CA51-BF00-753426644380}"/>
              </a:ext>
            </a:extLst>
          </p:cNvPr>
          <p:cNvSpPr txBox="1"/>
          <p:nvPr/>
        </p:nvSpPr>
        <p:spPr>
          <a:xfrm>
            <a:off x="4705266" y="72679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Config Security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5B1AB3-973D-AD80-A822-61C51175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9375" y="1765571"/>
            <a:ext cx="4565625" cy="25457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2973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B692527-00E0-AA48-0C6A-8262AC31AEA6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C9AA17-1254-630A-D896-0169496F44C8}"/>
              </a:ext>
            </a:extLst>
          </p:cNvPr>
          <p:cNvSpPr/>
          <p:nvPr/>
        </p:nvSpPr>
        <p:spPr>
          <a:xfrm>
            <a:off x="3409911" y="578934"/>
            <a:ext cx="436884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127FA12D-6AEA-65F5-77D3-6C82BC780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8762274-CF7C-E297-D3CF-66D708FDB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183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DCB91EA1-6FD1-51AA-61DE-1FA422471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C98CABB9-A81B-C9F6-54B9-27F25B4FB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27225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B9A7613-D252-A348-8560-FDACB466D3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21284" y="614704"/>
            <a:ext cx="417600" cy="417600"/>
          </a:xfrm>
          <a:prstGeom prst="rect">
            <a:avLst/>
          </a:prstGeom>
        </p:spPr>
      </p:pic>
      <p:pic>
        <p:nvPicPr>
          <p:cNvPr id="11" name="Graphic 10" descr="Books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23248691-7CBD-6458-CEEF-B520C14EDF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824244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4372D7A4-6FA6-37F0-8DC6-B09C562E3A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15343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6B3C2423-B90F-734C-2C79-8A5156BEE197}"/>
              </a:ext>
            </a:extLst>
          </p:cNvPr>
          <p:cNvSpPr txBox="1"/>
          <p:nvPr/>
        </p:nvSpPr>
        <p:spPr>
          <a:xfrm>
            <a:off x="3893248" y="1078003"/>
            <a:ext cx="231729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Books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3DAD68C-B191-7C60-2E10-936A7B7EF8D5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B3DCC3-FFF6-5860-EA27-D9B28A54CE51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Books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E8CAF7-5E4E-FA8A-96AE-D51C630CBB0A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501128-A296-239A-2999-D311F48AE475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Graphic 33">
            <a:hlinkClick r:id="rId17" action="ppaction://hlinksldjump"/>
            <a:extLst>
              <a:ext uri="{FF2B5EF4-FFF2-40B4-BE49-F238E27FC236}">
                <a16:creationId xmlns:a16="http://schemas.microsoft.com/office/drawing/2014/main" id="{1AFB2D4D-619B-452B-6D23-51DC634C9E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554421" y="2951151"/>
            <a:ext cx="982800" cy="98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AFF291-35BE-FA5D-42CA-897631CB359F}"/>
              </a:ext>
            </a:extLst>
          </p:cNvPr>
          <p:cNvCxnSpPr>
            <a:cxnSpLocks/>
          </p:cNvCxnSpPr>
          <p:nvPr/>
        </p:nvCxnSpPr>
        <p:spPr>
          <a:xfrm>
            <a:off x="6030579" y="4302967"/>
            <a:ext cx="0" cy="230455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383FC662-8F84-822E-75BA-5F14C8CF96EE}"/>
              </a:ext>
            </a:extLst>
          </p:cNvPr>
          <p:cNvSpPr/>
          <p:nvPr/>
        </p:nvSpPr>
        <p:spPr>
          <a:xfrm>
            <a:off x="7126339" y="277924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02413"/>
                  </p:ext>
                </p:extLst>
              </p:nvPr>
            </p:nvGraphicFramePr>
            <p:xfrm>
              <a:off x="7436886" y="3178288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69FCDFF-9B4D-4126-B84E-B8E893D3A321}">
                    <psez:zmPr id="{0D4B0008-897A-4B4E-805D-D9BE51980DFD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058FA7A-E8C9-7014-4934-9D24586AF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36886" y="3178288"/>
                <a:ext cx="939600" cy="528525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exagon 19">
            <a:extLst>
              <a:ext uri="{FF2B5EF4-FFF2-40B4-BE49-F238E27FC236}">
                <a16:creationId xmlns:a16="http://schemas.microsoft.com/office/drawing/2014/main" id="{A19C1E2C-1C2E-B695-0192-9D03DA1D6315}"/>
              </a:ext>
            </a:extLst>
          </p:cNvPr>
          <p:cNvSpPr/>
          <p:nvPr/>
        </p:nvSpPr>
        <p:spPr>
          <a:xfrm>
            <a:off x="529210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Graphic 3" descr="Network diagram outline">
            <a:hlinkClick r:id="rId26" action="ppaction://hlinksldjump"/>
            <a:extLst>
              <a:ext uri="{FF2B5EF4-FFF2-40B4-BE49-F238E27FC236}">
                <a16:creationId xmlns:a16="http://schemas.microsoft.com/office/drawing/2014/main" id="{BBA423E6-920C-2D14-2C3E-07687EC119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355620" y="616517"/>
            <a:ext cx="490333" cy="490333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283AE484-6ACC-987A-6D3D-B3D1CC75C0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813578"/>
                  </p:ext>
                </p:extLst>
              </p:nvPr>
            </p:nvGraphicFramePr>
            <p:xfrm>
              <a:off x="5571234" y="4879092"/>
              <a:ext cx="918689" cy="516763"/>
            </p:xfrm>
            <a:graphic>
              <a:graphicData uri="http://schemas.microsoft.com/office/powerpoint/2016/sectionzoom">
                <psez:sectionZm>
                  <psez:sectionZmObj sectionId="{09C55966-998D-4B12-ABFA-52A03EE16E08}">
                    <psez:zmPr id="{A4EE2B07-DE12-4C5F-A468-A102F66C1979}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8689" cy="51676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283AE484-6ACC-987A-6D3D-B3D1CC75C0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71234" y="4879092"/>
                <a:ext cx="918689" cy="51676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exagon 21">
            <a:extLst>
              <a:ext uri="{FF2B5EF4-FFF2-40B4-BE49-F238E27FC236}">
                <a16:creationId xmlns:a16="http://schemas.microsoft.com/office/drawing/2014/main" id="{54CA0B4D-343E-6185-520B-418283856238}"/>
              </a:ext>
            </a:extLst>
          </p:cNvPr>
          <p:cNvSpPr/>
          <p:nvPr/>
        </p:nvSpPr>
        <p:spPr>
          <a:xfrm>
            <a:off x="3323297" y="2779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9509BF24-799F-F383-AB37-56FD6779A6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3055426"/>
                  </p:ext>
                </p:extLst>
              </p:nvPr>
            </p:nvGraphicFramePr>
            <p:xfrm>
              <a:off x="3522690" y="3085352"/>
              <a:ext cx="981181" cy="551914"/>
            </p:xfrm>
            <a:graphic>
              <a:graphicData uri="http://schemas.microsoft.com/office/powerpoint/2016/sectionzoom">
                <psez:sectionZm>
                  <psez:sectionZmObj sectionId="{ADCF0585-8974-49B7-AD9E-370721139F62}">
                    <psez:zmPr id="{E5CFF6D6-9B0D-4E9A-91A7-44E500651E8B}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1181" cy="5519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5" name="Section Zoom 24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9509BF24-799F-F383-AB37-56FD6779A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22690" y="3085352"/>
                <a:ext cx="981181" cy="5519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8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EE1B20-2938-CF6D-1DFE-93D1151AFAA5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BE23982A-4950-D74F-7994-8A5DF4664DF4}"/>
              </a:ext>
            </a:extLst>
          </p:cNvPr>
          <p:cNvSpPr/>
          <p:nvPr/>
        </p:nvSpPr>
        <p:spPr>
          <a:xfrm>
            <a:off x="5552340" y="369332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B94A4-1774-2DC2-5EF1-AC2C9C0CCB2D}"/>
              </a:ext>
            </a:extLst>
          </p:cNvPr>
          <p:cNvSpPr txBox="1"/>
          <p:nvPr/>
        </p:nvSpPr>
        <p:spPr>
          <a:xfrm>
            <a:off x="5776190" y="489995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A17B2-287A-0C31-0D9F-E92F5C71D010}"/>
              </a:ext>
            </a:extLst>
          </p:cNvPr>
          <p:cNvSpPr txBox="1"/>
          <p:nvPr/>
        </p:nvSpPr>
        <p:spPr>
          <a:xfrm>
            <a:off x="4775848" y="0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The Books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0ABD-2714-F792-754E-D354A9DD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0" y="0"/>
            <a:ext cx="3641590" cy="431482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1012B4-04B1-FFAF-0E1B-E517783C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67" y="1087712"/>
            <a:ext cx="3458615" cy="3274738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9" name="Picture 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52541D1-07F4-6BD2-F2F7-D39A19BD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" y="4905102"/>
            <a:ext cx="6163535" cy="19528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accent4"/>
            </a:solidFill>
          </a:ln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8C32C3C-4200-F85F-8849-3AB8C328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934" y="489995"/>
            <a:ext cx="3533966" cy="62800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77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8C4C9-171F-956E-37EB-19D172FD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A4FE4-CB47-0BD9-78D4-6CED4BFCFB59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86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0C299-8628-C60A-D969-28348643D626}"/>
              </a:ext>
            </a:extLst>
          </p:cNvPr>
          <p:cNvSpPr txBox="1"/>
          <p:nvPr/>
        </p:nvSpPr>
        <p:spPr>
          <a:xfrm>
            <a:off x="2730500" y="2216150"/>
            <a:ext cx="6731000" cy="8617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this project?</a:t>
            </a:r>
            <a:endParaRPr lang="en-CA" sz="5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4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17664-BBF3-67D5-54FF-CBA6502A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EC28E8CF-B8BD-C2A1-2F21-1C088C5C047F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30316-F8A6-064C-EB26-787CDCE744FC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B4895-43DE-5182-82E6-834EEE61481E}"/>
              </a:ext>
            </a:extLst>
          </p:cNvPr>
          <p:cNvSpPr txBox="1"/>
          <p:nvPr/>
        </p:nvSpPr>
        <p:spPr>
          <a:xfrm>
            <a:off x="5079052" y="36641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Return the Books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9" name="Picture 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62ECC7C-1745-4E66-8DE7-A0F1AD80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120" y="5111093"/>
            <a:ext cx="5397765" cy="171026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0786EF-DDD5-5F07-63C9-72B01B07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150" y="78647"/>
            <a:ext cx="3377360" cy="312506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3" name="Picture 1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61F46D0-B89F-C541-22CB-D640838B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120" y="3257149"/>
            <a:ext cx="5381625" cy="196403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901047-261E-F5F8-8D8C-35360159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" y="-120650"/>
            <a:ext cx="4301940" cy="685800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03406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6A2A-5E93-A3F5-3136-D8B4463A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F255E-D461-A2E3-A2EC-D5255553093D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6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85AD-507B-2FFB-1331-37D0BD08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031207CF-48FF-1948-4072-F0451D74DF3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">
                  <a:srgbClr val="FF0000"/>
                </a:gs>
                <a:gs pos="83000">
                  <a:srgbClr val="0070C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C0AE8-D9EB-694E-6052-66DCDA4BD6FD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64F0-1324-5009-4911-D0EBB4B6747E}"/>
              </a:ext>
            </a:extLst>
          </p:cNvPr>
          <p:cNvSpPr txBox="1"/>
          <p:nvPr/>
        </p:nvSpPr>
        <p:spPr>
          <a:xfrm>
            <a:off x="5079052" y="36641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Eras Bold ITC" panose="020B0907030504020204" pitchFamily="34" charset="0"/>
              </a:rPr>
              <a:t>Notifcations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B75B626-E5F7-CBBF-E78C-94DF7251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799422"/>
            <a:ext cx="5167161" cy="4480728"/>
          </a:xfrm>
          <a:prstGeom prst="rect">
            <a:avLst/>
          </a:prstGeom>
          <a:gradFill>
            <a:gsLst>
              <a:gs pos="0">
                <a:srgbClr val="0070C0"/>
              </a:gs>
              <a:gs pos="86000">
                <a:srgbClr val="FF0000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</a:gra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83197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CA50-9A99-88C2-140D-7D86EEEF9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F8CA641-C9C8-81CB-CEF2-6F40BB9B78D8}"/>
              </a:ext>
            </a:extLst>
          </p:cNvPr>
          <p:cNvSpPr/>
          <p:nvPr/>
        </p:nvSpPr>
        <p:spPr>
          <a:xfrm>
            <a:off x="3014039" y="504530"/>
            <a:ext cx="5925600" cy="5925600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38000">
                <a:srgbClr val="7030A0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4AEB1A-E92B-C3A5-CEF2-7AB92C17D571}"/>
              </a:ext>
            </a:extLst>
          </p:cNvPr>
          <p:cNvSpPr/>
          <p:nvPr/>
        </p:nvSpPr>
        <p:spPr>
          <a:xfrm>
            <a:off x="3867110" y="565702"/>
            <a:ext cx="5435640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2" name="Graphic 21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0CE2EB62-E051-ACA6-BE3A-F63EA8C19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2190" y="683067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53B87DB7-AA95-7846-B686-8946C706F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1469" y="683067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FC87894-F339-77AA-2356-49B70470E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080850" y="676018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00C7AD0-7C35-E06A-157D-79BF8F7E62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64511" y="683067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821FEC7-E131-A49D-F659-A09965DD04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58570" y="683067"/>
            <a:ext cx="417600" cy="417600"/>
          </a:xfrm>
          <a:prstGeom prst="rect">
            <a:avLst/>
          </a:prstGeom>
        </p:spPr>
      </p:pic>
      <p:pic>
        <p:nvPicPr>
          <p:cNvPr id="28" name="Graphic 27" descr="Books outline">
            <a:hlinkClick r:id="rId17" action="ppaction://hlinksldjump"/>
            <a:extLst>
              <a:ext uri="{FF2B5EF4-FFF2-40B4-BE49-F238E27FC236}">
                <a16:creationId xmlns:a16="http://schemas.microsoft.com/office/drawing/2014/main" id="{630E8022-1F96-1A4E-335F-475B8E846F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281444" y="676018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D5406EB2-65B0-3F1C-028C-E79FA1CE07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52629" y="683067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C2F09F8F-08EC-4CB0-B429-6985F132381A}"/>
              </a:ext>
            </a:extLst>
          </p:cNvPr>
          <p:cNvSpPr txBox="1"/>
          <p:nvPr/>
        </p:nvSpPr>
        <p:spPr>
          <a:xfrm>
            <a:off x="5629292" y="1110028"/>
            <a:ext cx="116395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Diagrams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4686FC55-9444-D7B5-D343-B0E61A076675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DB070A1-B3FE-DC7F-1C5C-639481506D3E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Diagrams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470706-3862-3113-3727-0BAAEC4B30DB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 flipH="1" flipV="1">
            <a:off x="4917343" y="342399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B04E2253-6633-55AA-EBCF-66285239D38D}"/>
              </a:ext>
            </a:extLst>
          </p:cNvPr>
          <p:cNvSpPr/>
          <p:nvPr/>
        </p:nvSpPr>
        <p:spPr>
          <a:xfrm>
            <a:off x="3409910" y="277424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9EADB2-7D1A-136C-FE28-81A05C7A9A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42F647-3D8F-66EF-4AB3-D0C25F88547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34D2ED-7B49-B5F6-6BDC-AE28A6A05785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3DD943-C6B5-734A-AD1D-B94607FB420D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0F462CA-2561-2A30-8A33-81651682B0B1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1641E9D-46F3-2A22-B8AB-AB75515167EF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5A7FDB-02D3-9E9D-0630-9CAD5CF55FF1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110E24C-4C37-AC78-CC7E-ABBBABB6B3A1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57B4171F-C610-F90D-7601-12D14FFAAFAB}"/>
              </a:ext>
            </a:extLst>
          </p:cNvPr>
          <p:cNvSpPr/>
          <p:nvPr/>
        </p:nvSpPr>
        <p:spPr>
          <a:xfrm>
            <a:off x="7444865" y="2779241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C094CD-6BF8-C36B-653E-8E45B4747B27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EA1CA68F-748D-4B91-00D7-0880600EDAF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145F7E86-7F6D-BEA6-CB82-2A9D721702E8}"/>
              </a:ext>
            </a:extLst>
          </p:cNvPr>
          <p:cNvSpPr/>
          <p:nvPr/>
        </p:nvSpPr>
        <p:spPr>
          <a:xfrm>
            <a:off x="5333218" y="4444590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Graphic 4" descr="Network diagram outline">
            <a:hlinkClick r:id="rId25" action="ppaction://hlinksldjump"/>
            <a:extLst>
              <a:ext uri="{FF2B5EF4-FFF2-40B4-BE49-F238E27FC236}">
                <a16:creationId xmlns:a16="http://schemas.microsoft.com/office/drawing/2014/main" id="{9888A43B-4EC6-6EDA-4812-967150836E3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14588" y="562198"/>
            <a:ext cx="490333" cy="490333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AAE6A056-1232-ADC2-47A7-A3A39D8A7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463657"/>
                  </p:ext>
                </p:extLst>
              </p:nvPr>
            </p:nvGraphicFramePr>
            <p:xfrm>
              <a:off x="7565013" y="3075474"/>
              <a:ext cx="1239193" cy="697046"/>
            </p:xfrm>
            <a:graphic>
              <a:graphicData uri="http://schemas.microsoft.com/office/powerpoint/2016/sectionzoom">
                <psez:sectionZm>
                  <psez:sectionZmObj sectionId="{1480EA22-A00B-428F-9432-21983E55D5D4}">
                    <psez:zmPr id="{18317E4D-833F-43C7-A8F6-DC185DBA9EB4}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9193" cy="69704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" name="Section Zoom 17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AAE6A056-1232-ADC2-47A7-A3A39D8A7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65013" y="3075474"/>
                <a:ext cx="1239193" cy="69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E43F54D9-26DC-0A9E-C855-531D3A051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4776131"/>
                  </p:ext>
                </p:extLst>
              </p:nvPr>
            </p:nvGraphicFramePr>
            <p:xfrm>
              <a:off x="5429601" y="4733716"/>
              <a:ext cx="1282237" cy="721258"/>
            </p:xfrm>
            <a:graphic>
              <a:graphicData uri="http://schemas.microsoft.com/office/powerpoint/2016/sectionzoom">
                <psez:sectionZm>
                  <psez:sectionZmObj sectionId="{3151046A-4D08-4B3B-A2D5-20D5AD22D70E}">
                    <psez:zmPr id="{590D357E-9A4D-40A8-AD1B-5998E22BF58B}" transitionDur="1000" showBg="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2237" cy="72125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E43F54D9-26DC-0A9E-C855-531D3A051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29601" y="4733716"/>
                <a:ext cx="1282237" cy="721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F56559CF-FE28-E9AC-29AA-0145734585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139235"/>
                  </p:ext>
                </p:extLst>
              </p:nvPr>
            </p:nvGraphicFramePr>
            <p:xfrm>
              <a:off x="3561736" y="3060160"/>
              <a:ext cx="1175134" cy="661013"/>
            </p:xfrm>
            <a:graphic>
              <a:graphicData uri="http://schemas.microsoft.com/office/powerpoint/2016/sectionzoom">
                <psez:sectionZm>
                  <psez:sectionZmObj sectionId="{A959A358-CFF8-4D7B-8B1D-5FE36D2EB47C}">
                    <psez:zmPr id="{B2193A55-C130-42B6-A4E1-CF9F7FE19077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5134" cy="66101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1" name="Section Zoom 30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F56559CF-FE28-E9AC-29AA-014573458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61736" y="3060160"/>
                <a:ext cx="1175134" cy="6610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061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66299-DD0C-31AF-1191-4A1FD3653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457D8-E258-D323-B9FF-8BC67DD4E142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7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FF47-552E-CC7D-D806-39FB0B5B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D4E99399-9C16-CCAE-2A11-A756F15F5A9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0D1C4-CF43-3549-CA4E-D516572056A4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87337-3C81-63ED-3788-C34D49AC76B4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System </a:t>
            </a:r>
            <a:r>
              <a:rPr lang="en-US" dirty="0" err="1">
                <a:solidFill>
                  <a:schemeClr val="bg1"/>
                </a:solidFill>
                <a:latin typeface="Eras Bold ITC" panose="020B0907030504020204" pitchFamily="34" charset="0"/>
              </a:rPr>
              <a:t>Architec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BAE5C-1C1E-4E0F-C827-80ED6A1F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832" y="1706138"/>
            <a:ext cx="6856335" cy="4466293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415105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7625-664A-AC51-766E-E6AA6990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815E6-B60D-34F9-FFC3-9BA547C5D9CF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0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0481-116E-3417-B2B9-5672366B7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0C7FC97C-EFEC-4BDD-EC98-B7350704C0AB}"/>
              </a:ext>
            </a:extLst>
          </p:cNvPr>
          <p:cNvSpPr/>
          <p:nvPr/>
        </p:nvSpPr>
        <p:spPr>
          <a:xfrm>
            <a:off x="5133240" y="387955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383BD-117A-1294-ADA6-20FB972B7B72}"/>
              </a:ext>
            </a:extLst>
          </p:cNvPr>
          <p:cNvSpPr txBox="1"/>
          <p:nvPr/>
        </p:nvSpPr>
        <p:spPr>
          <a:xfrm>
            <a:off x="5357090" y="508618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2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B42A5-481A-9ECA-B168-9790CC1A945C}"/>
              </a:ext>
            </a:extLst>
          </p:cNvPr>
          <p:cNvSpPr txBox="1"/>
          <p:nvPr/>
        </p:nvSpPr>
        <p:spPr>
          <a:xfrm>
            <a:off x="4425002" y="18623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UML Diagram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E71980-E3E9-DAEE-1CC2-A8883391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082" y="1231945"/>
            <a:ext cx="4052968" cy="511743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10526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117B-6DB1-00CB-286B-AE2A1E68C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E3E2A7-7460-D55C-67A2-02A78E3C3E9B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4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6B6B-BF07-B064-BAEA-9A1F4AE57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24A53C15-028E-E36E-3F29-1D90144AC4D0}"/>
              </a:ext>
            </a:extLst>
          </p:cNvPr>
          <p:cNvSpPr/>
          <p:nvPr/>
        </p:nvSpPr>
        <p:spPr>
          <a:xfrm>
            <a:off x="5615840" y="40597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58599-B4D6-F30F-FD47-ECDB72865196}"/>
              </a:ext>
            </a:extLst>
          </p:cNvPr>
          <p:cNvSpPr txBox="1"/>
          <p:nvPr/>
        </p:nvSpPr>
        <p:spPr>
          <a:xfrm>
            <a:off x="5839690" y="52663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3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02538-DA0E-CC6F-9A0D-690AD0080BBD}"/>
              </a:ext>
            </a:extLst>
          </p:cNvPr>
          <p:cNvSpPr txBox="1"/>
          <p:nvPr/>
        </p:nvSpPr>
        <p:spPr>
          <a:xfrm>
            <a:off x="4886240" y="36641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Database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2CC72-22AF-5987-D9A6-AAD686CEE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551" y="1359493"/>
            <a:ext cx="4557890" cy="486496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71055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C6DA1B-14D5-DA9C-7D27-EBCE3AD862AB}"/>
              </a:ext>
            </a:extLst>
          </p:cNvPr>
          <p:cNvSpPr txBox="1"/>
          <p:nvPr/>
        </p:nvSpPr>
        <p:spPr>
          <a:xfrm>
            <a:off x="1028700" y="0"/>
            <a:ext cx="946784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Disclaimer*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9EF45-151B-E3D2-2DA5-50BE4DEB3336}"/>
              </a:ext>
            </a:extLst>
          </p:cNvPr>
          <p:cNvSpPr txBox="1"/>
          <p:nvPr/>
        </p:nvSpPr>
        <p:spPr>
          <a:xfrm>
            <a:off x="238125" y="1943100"/>
            <a:ext cx="11858625" cy="25545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Some slides contain outdated code, the project has since been updated. Our </a:t>
            </a:r>
            <a:r>
              <a:rPr lang="en-US" sz="4000" spc="3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github</a:t>
            </a:r>
            <a:r>
              <a:rPr lang="en-US" sz="4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 repository contains the up to date code.</a:t>
            </a:r>
            <a:endParaRPr lang="en-CA" sz="4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2520A-CFE6-9D12-A2E8-6E0092E90D92}"/>
              </a:ext>
            </a:extLst>
          </p:cNvPr>
          <p:cNvSpPr txBox="1"/>
          <p:nvPr/>
        </p:nvSpPr>
        <p:spPr>
          <a:xfrm>
            <a:off x="2524125" y="5783133"/>
            <a:ext cx="9467849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It works, we promise! :D</a:t>
            </a:r>
            <a:endParaRPr lang="en-CA" sz="4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6669-14F2-4624-B84D-0D15259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6847D84-7CC8-7A69-A47B-C5C61C872939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chemeClr val="accent6"/>
              </a:gs>
              <a:gs pos="35000">
                <a:schemeClr val="accent6"/>
              </a:gs>
              <a:gs pos="100000">
                <a:srgbClr val="00FFB3">
                  <a:alpha val="3500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42D2F1-BCEF-38A2-92C3-E83F23169361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1F86BFCD-65D7-61A0-A703-5BC5B1AC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CB18413-67A6-48D4-576F-18CC92A7E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896" y="614704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BE5986B-46C1-20DC-FD94-D7427197D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C16BD910-3D39-9802-1402-3432133207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B48CB93B-AE0A-8CE8-2477-609217334E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66C18E5B-C4BB-FEEE-3286-EACB46F729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BCE93136-188A-1511-C102-B05F431E0295}"/>
              </a:ext>
            </a:extLst>
          </p:cNvPr>
          <p:cNvSpPr txBox="1"/>
          <p:nvPr/>
        </p:nvSpPr>
        <p:spPr>
          <a:xfrm>
            <a:off x="6092792" y="1042619"/>
            <a:ext cx="972642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LIVE DEMO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53C9A4B-7EC6-EE31-A6D1-06FE7937D33A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chemeClr val="accent6">
                <a:alpha val="0"/>
              </a:scheme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EEA2E5-F0A9-2D83-E8FB-E445C370B9CF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Live Demo!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F359BB-3935-F931-356E-148675B77445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0E9A28-933E-5304-B512-AEB9DA397142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Graphic 27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43F368AD-5BC2-71EC-5F5B-AB0A0B375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4421" y="2937599"/>
            <a:ext cx="982800" cy="982800"/>
          </a:xfrm>
          <a:prstGeom prst="rect">
            <a:avLst/>
          </a:prstGeom>
        </p:spPr>
      </p:pic>
      <p:pic>
        <p:nvPicPr>
          <p:cNvPr id="16" name="Graphic 15" descr="Books outline">
            <a:hlinkClick r:id="rId20" action="ppaction://hlinksldjump"/>
            <a:extLst>
              <a:ext uri="{FF2B5EF4-FFF2-40B4-BE49-F238E27FC236}">
                <a16:creationId xmlns:a16="http://schemas.microsoft.com/office/drawing/2014/main" id="{E774E92D-B5FB-A535-4BCB-4FE9AC7697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82463" y="689250"/>
            <a:ext cx="417600" cy="417600"/>
          </a:xfrm>
          <a:prstGeom prst="rect">
            <a:avLst/>
          </a:prstGeom>
        </p:spPr>
      </p:pic>
      <p:pic>
        <p:nvPicPr>
          <p:cNvPr id="17" name="Graphic 16" descr="Network diagram outline">
            <a:hlinkClick r:id="rId23" action="ppaction://hlinksldjump"/>
            <a:extLst>
              <a:ext uri="{FF2B5EF4-FFF2-40B4-BE49-F238E27FC236}">
                <a16:creationId xmlns:a16="http://schemas.microsoft.com/office/drawing/2014/main" id="{A9E2A654-C8DD-FF6A-432D-848ED89255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94272" y="689250"/>
            <a:ext cx="490333" cy="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CBE1-512C-72C4-1C51-1BC92625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2029F8-0E95-4C04-BB21-FF17BDD81E57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8E4B70-E6BF-1EE5-C7B0-ECA9A96AB9CD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CE3ECBB5-4834-78C1-1ED4-40B0C1A4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CA4B5A59-1815-4DC5-1E6D-1125F9A8D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58160AA4-1BDC-C5EB-5117-3A0585556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1D37C10C-EE03-CDDC-DB78-AEBD1FAC2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938" y="614704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2FEF563-7484-6146-21FB-8AA76DD3AC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0FF2F29A-05E7-2933-F9C8-5D9BF4E550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11AC9338-4F48-BD4A-3F9B-78403766A8B3}"/>
              </a:ext>
            </a:extLst>
          </p:cNvPr>
          <p:cNvSpPr txBox="1"/>
          <p:nvPr/>
        </p:nvSpPr>
        <p:spPr>
          <a:xfrm>
            <a:off x="6600609" y="1029269"/>
            <a:ext cx="1002736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Why Us?</a:t>
            </a:r>
            <a:endParaRPr lang="en-CA" sz="1000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4D06BA-8340-0177-9876-76B13EDA9949}"/>
              </a:ext>
            </a:extLst>
          </p:cNvPr>
          <p:cNvSpPr/>
          <p:nvPr/>
        </p:nvSpPr>
        <p:spPr>
          <a:xfrm>
            <a:off x="5033044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0FDC0D-8111-6E1E-4E10-0C5A25D9C33B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Why us?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23144-2153-7F0E-09F6-75C9E0E7108D}"/>
              </a:ext>
            </a:extLst>
          </p:cNvPr>
          <p:cNvCxnSpPr>
            <a:cxnSpLocks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F19A7-F681-22F5-C8F4-6F83AFF67488}"/>
              </a:ext>
            </a:extLst>
          </p:cNvPr>
          <p:cNvCxnSpPr>
            <a:cxnSpLocks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Graphic 25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38F0CFF-7058-2E91-FA8C-437942DEA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4598" y="2937599"/>
            <a:ext cx="982800" cy="982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A7F472-2479-A4B6-FBA7-62078AD1E3C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 flipV="1">
            <a:off x="6822137" y="5183178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B55C1237-BF08-A35C-4B61-76571A560857}"/>
              </a:ext>
            </a:extLst>
          </p:cNvPr>
          <p:cNvSpPr/>
          <p:nvPr/>
        </p:nvSpPr>
        <p:spPr>
          <a:xfrm>
            <a:off x="5314704" y="453342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4DF4D9-4624-F6BD-E06E-77A49CB4C38B}"/>
              </a:ext>
            </a:extLst>
          </p:cNvPr>
          <p:cNvCxnSpPr>
            <a:cxnSpLocks/>
          </p:cNvCxnSpPr>
          <p:nvPr/>
        </p:nvCxnSpPr>
        <p:spPr>
          <a:xfrm flipH="1" flipV="1">
            <a:off x="8735546" y="3415615"/>
            <a:ext cx="155790" cy="5002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D11762-E9B2-8D4C-F2B8-FCA1263C74A7}"/>
              </a:ext>
            </a:extLst>
          </p:cNvPr>
          <p:cNvCxnSpPr>
            <a:cxnSpLocks/>
          </p:cNvCxnSpPr>
          <p:nvPr/>
        </p:nvCxnSpPr>
        <p:spPr>
          <a:xfrm>
            <a:off x="6061276" y="4302967"/>
            <a:ext cx="0" cy="25236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634730"/>
                  </p:ext>
                </p:extLst>
              </p:nvPr>
            </p:nvGraphicFramePr>
            <p:xfrm>
              <a:off x="5591476" y="493790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7CC9AC3C-30B8-493D-83DE-063E99065E31}">
                    <psez:zmPr id="{FC576495-8772-464E-82CA-49A5E2A991D2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940AE54-C659-7618-58B5-324A621E5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1476" y="4937902"/>
                <a:ext cx="939600" cy="52852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 descr="Books outline">
            <a:hlinkClick r:id="rId32" action="ppaction://hlinksldjump"/>
            <a:extLst>
              <a:ext uri="{FF2B5EF4-FFF2-40B4-BE49-F238E27FC236}">
                <a16:creationId xmlns:a16="http://schemas.microsoft.com/office/drawing/2014/main" id="{75AD5104-D30D-7442-EDF8-D4C27448ED5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4903330" y="689250"/>
            <a:ext cx="417600" cy="417600"/>
          </a:xfrm>
          <a:prstGeom prst="rect">
            <a:avLst/>
          </a:prstGeom>
        </p:spPr>
      </p:pic>
      <p:pic>
        <p:nvPicPr>
          <p:cNvPr id="17" name="Graphic 16" descr="Network diagram outline">
            <a:hlinkClick r:id="rId35" action="ppaction://hlinksldjump"/>
            <a:extLst>
              <a:ext uri="{FF2B5EF4-FFF2-40B4-BE49-F238E27FC236}">
                <a16:creationId xmlns:a16="http://schemas.microsoft.com/office/drawing/2014/main" id="{8C2F81B0-CFCA-E6A9-9ED1-B967BEE8D9D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576702" y="652883"/>
            <a:ext cx="490333" cy="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AED68-37B5-15B7-2DA7-B0A2A7D65B00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2E2A171-E4E2-651F-AC5D-BC3585CB88A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6CFE69C-AE52-D13C-57DA-212E5F19C2D7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FB34A-70CA-CBD2-D3A8-9BF80532198B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B647F-BACA-CA31-EE6B-144EC5C44628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Efficiency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D2DF1-4503-23AB-8A16-FE32AF0CA052}"/>
              </a:ext>
            </a:extLst>
          </p:cNvPr>
          <p:cNvSpPr txBox="1"/>
          <p:nvPr/>
        </p:nvSpPr>
        <p:spPr>
          <a:xfrm>
            <a:off x="4368945" y="2305615"/>
            <a:ext cx="4287432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know everything already</a:t>
            </a:r>
          </a:p>
          <a:p>
            <a:endParaRPr lang="en-US" dirty="0"/>
          </a:p>
          <a:p>
            <a:r>
              <a:rPr lang="en-US" dirty="0"/>
              <a:t>Nothing is secret</a:t>
            </a:r>
          </a:p>
          <a:p>
            <a:endParaRPr lang="en-US" dirty="0"/>
          </a:p>
          <a:p>
            <a:r>
              <a:rPr lang="en-US" dirty="0"/>
              <a:t>Nothing is Safe</a:t>
            </a:r>
          </a:p>
          <a:p>
            <a:endParaRPr lang="en-US" dirty="0"/>
          </a:p>
          <a:p>
            <a:r>
              <a:rPr lang="en-US" dirty="0"/>
              <a:t>Delicious Credit Credentials &gt;:)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B3598-8069-253E-A816-D93FC1686795}"/>
              </a:ext>
            </a:extLst>
          </p:cNvPr>
          <p:cNvSpPr txBox="1"/>
          <p:nvPr/>
        </p:nvSpPr>
        <p:spPr>
          <a:xfrm>
            <a:off x="4716929" y="2406758"/>
            <a:ext cx="3591464" cy="18158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dirty="0"/>
              <a:t>We are efficient</a:t>
            </a:r>
          </a:p>
          <a:p>
            <a:endParaRPr lang="en-US" dirty="0"/>
          </a:p>
          <a:p>
            <a:r>
              <a:rPr lang="en-US" dirty="0"/>
              <a:t>Everything Is secure</a:t>
            </a:r>
          </a:p>
          <a:p>
            <a:endParaRPr lang="en-US" dirty="0"/>
          </a:p>
          <a:p>
            <a:r>
              <a:rPr lang="en-US" dirty="0"/>
              <a:t>Peace of mind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69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2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5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2D832-18F9-7AD6-7C60-957FAB7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996A7B-D032-AE35-D9D1-DE40624AD5C3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3AD131-2921-5AED-5766-19768AE07442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57B8AED6-B710-31C3-37C8-6D742264B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1BC182A-72B6-5DBC-FD1A-740A2817D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0F19D732-9AD3-5161-056F-974979BA3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230B122C-EB02-6F6B-DAE1-83851BB812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40EC8EF-E4F9-E8E1-3053-0E24F10105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5997" y="614704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15A42E12-CF8B-519C-F062-19C9B05E70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0056" y="689250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EECFDF6F-D560-388D-F446-7434F76EEE92}"/>
              </a:ext>
            </a:extLst>
          </p:cNvPr>
          <p:cNvSpPr txBox="1"/>
          <p:nvPr/>
        </p:nvSpPr>
        <p:spPr>
          <a:xfrm>
            <a:off x="7128962" y="1062562"/>
            <a:ext cx="1036489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Closing Remarks</a:t>
            </a:r>
            <a:endParaRPr lang="en-CA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B0BA3-5F37-5442-54CC-9858D0E180E0}"/>
              </a:ext>
            </a:extLst>
          </p:cNvPr>
          <p:cNvSpPr txBox="1"/>
          <p:nvPr/>
        </p:nvSpPr>
        <p:spPr>
          <a:xfrm>
            <a:off x="3047999" y="5149334"/>
            <a:ext cx="609600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3200" dirty="0"/>
              <a:t>Thank you! </a:t>
            </a:r>
            <a:endParaRPr lang="en-CA" sz="3200" dirty="0"/>
          </a:p>
        </p:txBody>
      </p:sp>
      <p:pic>
        <p:nvPicPr>
          <p:cNvPr id="16" name="Graphic 15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F623155-153B-B846-8F46-3957E82444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4599" y="2937600"/>
            <a:ext cx="982800" cy="982800"/>
          </a:xfrm>
          <a:prstGeom prst="rect">
            <a:avLst/>
          </a:prstGeom>
        </p:spPr>
      </p:pic>
      <p:pic>
        <p:nvPicPr>
          <p:cNvPr id="14" name="Graphic 13" descr="Books outline">
            <a:hlinkClick r:id="rId20" action="ppaction://hlinksldjump"/>
            <a:extLst>
              <a:ext uri="{FF2B5EF4-FFF2-40B4-BE49-F238E27FC236}">
                <a16:creationId xmlns:a16="http://schemas.microsoft.com/office/drawing/2014/main" id="{BD5EB0C4-CC64-2640-8F00-25A22D255F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874250" y="689250"/>
            <a:ext cx="417600" cy="417600"/>
          </a:xfrm>
          <a:prstGeom prst="rect">
            <a:avLst/>
          </a:prstGeom>
        </p:spPr>
      </p:pic>
      <p:pic>
        <p:nvPicPr>
          <p:cNvPr id="17" name="Graphic 16" descr="Network diagram outline">
            <a:hlinkClick r:id="rId23" action="ppaction://hlinksldjump"/>
            <a:extLst>
              <a:ext uri="{FF2B5EF4-FFF2-40B4-BE49-F238E27FC236}">
                <a16:creationId xmlns:a16="http://schemas.microsoft.com/office/drawing/2014/main" id="{5B791684-B0FA-33FC-896D-1E02F0BB74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1555" y="652883"/>
            <a:ext cx="490333" cy="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BB56-EC02-1B03-C176-11050857C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9BB7A8-CB9C-DBDF-EEDC-F3E6F5A73ED5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7030A0"/>
              </a:gs>
              <a:gs pos="35000">
                <a:srgbClr val="7030A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7030A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58D84F-EDDC-BED7-300A-C39D0E46B655}"/>
              </a:ext>
            </a:extLst>
          </p:cNvPr>
          <p:cNvSpPr/>
          <p:nvPr/>
        </p:nvSpPr>
        <p:spPr>
          <a:xfrm>
            <a:off x="3409910" y="578934"/>
            <a:ext cx="537217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Graphic 4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6A75A6A8-D902-0956-6DFE-FB3F28A12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0512" y="689250"/>
            <a:ext cx="417600" cy="417600"/>
          </a:xfrm>
          <a:prstGeom prst="rect">
            <a:avLst/>
          </a:prstGeom>
        </p:spPr>
      </p:pic>
      <p:pic>
        <p:nvPicPr>
          <p:cNvPr id="6" name="Graphic 5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2B0CF64-13E3-5E6F-7106-0D481763F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8896" y="689250"/>
            <a:ext cx="417600" cy="417600"/>
          </a:xfrm>
          <a:prstGeom prst="rect">
            <a:avLst/>
          </a:prstGeom>
        </p:spPr>
      </p:pic>
      <p:pic>
        <p:nvPicPr>
          <p:cNvPr id="8" name="Graphic 7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71E9BB5-90D4-8C15-8A15-F8C5DE07B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23650" y="689250"/>
            <a:ext cx="417600" cy="417600"/>
          </a:xfrm>
          <a:prstGeom prst="rect">
            <a:avLst/>
          </a:prstGeom>
        </p:spPr>
      </p:pic>
      <p:pic>
        <p:nvPicPr>
          <p:cNvPr id="9" name="Graphic 8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104B50D-2EE1-7590-EF60-0A1EFC4D94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91938" y="689250"/>
            <a:ext cx="417600" cy="417600"/>
          </a:xfrm>
          <a:prstGeom prst="rect">
            <a:avLst/>
          </a:prstGeom>
        </p:spPr>
      </p:pic>
      <p:pic>
        <p:nvPicPr>
          <p:cNvPr id="10" name="Graphic 9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E3E45C3-8BDF-C204-4550-54EC47D43D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5997" y="689250"/>
            <a:ext cx="417600" cy="417600"/>
          </a:xfrm>
          <a:prstGeom prst="rect">
            <a:avLst/>
          </a:prstGeom>
        </p:spPr>
      </p:pic>
      <p:pic>
        <p:nvPicPr>
          <p:cNvPr id="13" name="Graphic 12" descr="Question Mar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EC11B632-A7A8-8482-E045-9FE593C3C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0056" y="614704"/>
            <a:ext cx="417600" cy="417600"/>
          </a:xfrm>
          <a:prstGeom prst="rect">
            <a:avLst/>
          </a:prstGeom>
        </p:spPr>
      </p:pic>
      <p:sp>
        <p:nvSpPr>
          <p:cNvPr id="7" name="!!text">
            <a:extLst>
              <a:ext uri="{FF2B5EF4-FFF2-40B4-BE49-F238E27FC236}">
                <a16:creationId xmlns:a16="http://schemas.microsoft.com/office/drawing/2014/main" id="{8431E5ED-9AB2-926B-3348-FEAB9C065AD7}"/>
              </a:ext>
            </a:extLst>
          </p:cNvPr>
          <p:cNvSpPr txBox="1"/>
          <p:nvPr/>
        </p:nvSpPr>
        <p:spPr>
          <a:xfrm>
            <a:off x="7560806" y="1073088"/>
            <a:ext cx="1257713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Questions</a:t>
            </a:r>
            <a:endParaRPr lang="en-CA" sz="1000" dirty="0"/>
          </a:p>
        </p:txBody>
      </p:sp>
      <p:pic>
        <p:nvPicPr>
          <p:cNvPr id="14" name="Graphic 13" descr="Books outline">
            <a:hlinkClick r:id="rId20" action="ppaction://hlinksldjump"/>
            <a:extLst>
              <a:ext uri="{FF2B5EF4-FFF2-40B4-BE49-F238E27FC236}">
                <a16:creationId xmlns:a16="http://schemas.microsoft.com/office/drawing/2014/main" id="{FE278FA3-A15A-8C4F-DAEB-A054FE81C5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991982" y="689250"/>
            <a:ext cx="417600" cy="417600"/>
          </a:xfrm>
          <a:prstGeom prst="rect">
            <a:avLst/>
          </a:prstGeom>
        </p:spPr>
      </p:pic>
      <p:pic>
        <p:nvPicPr>
          <p:cNvPr id="15" name="Graphic 14" descr="Network diagram outline">
            <a:hlinkClick r:id="rId23" action="ppaction://hlinksldjump"/>
            <a:extLst>
              <a:ext uri="{FF2B5EF4-FFF2-40B4-BE49-F238E27FC236}">
                <a16:creationId xmlns:a16="http://schemas.microsoft.com/office/drawing/2014/main" id="{0966A1CC-7F13-21AC-1869-7A753F312F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3791" y="689250"/>
            <a:ext cx="490333" cy="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1CB8-2A2F-D05D-08E7-46D8B1840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32E449C-E7A9-7517-BEA7-0B517C9A2992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D5829-6C81-A40B-2946-8D865B1915A1}"/>
              </a:ext>
            </a:extLst>
          </p:cNvPr>
          <p:cNvSpPr txBox="1"/>
          <p:nvPr/>
        </p:nvSpPr>
        <p:spPr>
          <a:xfrm>
            <a:off x="0" y="-93247"/>
            <a:ext cx="7429715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Reference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0CB89-5640-655D-9077-F4DD78E67B3B}"/>
              </a:ext>
            </a:extLst>
          </p:cNvPr>
          <p:cNvSpPr txBox="1"/>
          <p:nvPr/>
        </p:nvSpPr>
        <p:spPr>
          <a:xfrm>
            <a:off x="81815" y="1537969"/>
            <a:ext cx="6458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indent="-447675">
              <a:buNone/>
            </a:pPr>
            <a:r>
              <a:rPr lang="en-CA" sz="1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Paruch, J.(2025, April 11). </a:t>
            </a:r>
            <a:r>
              <a:rPr lang="en-CA" sz="1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20250411-Brown_Dawson </a:t>
            </a:r>
            <a:r>
              <a:rPr lang="en-CA" sz="1200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Csanyi_Judah</a:t>
            </a:r>
            <a:r>
              <a:rPr lang="en-CA" sz="1200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,Leslie_ Joshua , Paruch_ Jeremy OOP-ASSIGNMENT-POWERPOINT.pptx</a:t>
            </a:r>
          </a:p>
          <a:p>
            <a:pPr marL="447675" indent="-447675">
              <a:buNone/>
            </a:pPr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NSCC </a:t>
            </a:r>
            <a:r>
              <a:rPr lang="en-CA" sz="1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BrightSpace</a:t>
            </a:r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Prog1400 Final Project Submission Box</a:t>
            </a:r>
          </a:p>
        </p:txBody>
      </p:sp>
    </p:spTree>
    <p:extLst>
      <p:ext uri="{BB962C8B-B14F-4D97-AF65-F5344CB8AC3E}">
        <p14:creationId xmlns:p14="http://schemas.microsoft.com/office/powerpoint/2010/main" val="310976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D2C5FDD-78B8-B95D-37D3-68127A3FF84B}"/>
              </a:ext>
            </a:extLst>
          </p:cNvPr>
          <p:cNvSpPr/>
          <p:nvPr/>
        </p:nvSpPr>
        <p:spPr>
          <a:xfrm>
            <a:off x="3133200" y="210039"/>
            <a:ext cx="5925600" cy="5925600"/>
          </a:xfrm>
          <a:prstGeom prst="ellipse">
            <a:avLst/>
          </a:prstGeom>
          <a:gradFill flip="none" rotWithShape="1">
            <a:gsLst>
              <a:gs pos="2000">
                <a:srgbClr val="FF0000"/>
              </a:gs>
              <a:gs pos="34000">
                <a:srgbClr val="7030A0"/>
              </a:gs>
              <a:gs pos="11000">
                <a:schemeClr val="accent6">
                  <a:lumMod val="75000"/>
                </a:schemeClr>
              </a:gs>
              <a:gs pos="67000">
                <a:schemeClr val="accent6">
                  <a:lumMod val="75000"/>
                </a:schemeClr>
              </a:gs>
              <a:gs pos="16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DC8B9-6CE8-5227-FEB1-834F6100A213}"/>
              </a:ext>
            </a:extLst>
          </p:cNvPr>
          <p:cNvSpPr txBox="1"/>
          <p:nvPr/>
        </p:nvSpPr>
        <p:spPr>
          <a:xfrm>
            <a:off x="4362235" y="813032"/>
            <a:ext cx="3626458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1F939-8874-D2A3-E8FB-88D06220053D}"/>
              </a:ext>
            </a:extLst>
          </p:cNvPr>
          <p:cNvSpPr txBox="1"/>
          <p:nvPr/>
        </p:nvSpPr>
        <p:spPr>
          <a:xfrm>
            <a:off x="4763355" y="2179544"/>
            <a:ext cx="2824219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4EDB-DCD5-E758-F340-A1D819E8A85B}"/>
              </a:ext>
            </a:extLst>
          </p:cNvPr>
          <p:cNvSpPr txBox="1"/>
          <p:nvPr/>
        </p:nvSpPr>
        <p:spPr>
          <a:xfrm>
            <a:off x="4298342" y="3429000"/>
            <a:ext cx="3853437" cy="16312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z="10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13 0.100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013 0.100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7CAC3-4CD9-2C89-ABE7-A8AC9EA911C9}"/>
              </a:ext>
            </a:extLst>
          </p:cNvPr>
          <p:cNvSpPr txBox="1"/>
          <p:nvPr/>
        </p:nvSpPr>
        <p:spPr>
          <a:xfrm>
            <a:off x="4524375" y="76200"/>
            <a:ext cx="94906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Meet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2818-8F07-BDDB-78EA-61B8057821EF}"/>
              </a:ext>
            </a:extLst>
          </p:cNvPr>
          <p:cNvSpPr txBox="1"/>
          <p:nvPr/>
        </p:nvSpPr>
        <p:spPr>
          <a:xfrm>
            <a:off x="5545303" y="76200"/>
            <a:ext cx="73911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The 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4E282-3D31-F66E-686B-27F18B80CF3F}"/>
              </a:ext>
            </a:extLst>
          </p:cNvPr>
          <p:cNvSpPr txBox="1"/>
          <p:nvPr/>
        </p:nvSpPr>
        <p:spPr>
          <a:xfrm>
            <a:off x="6356281" y="76200"/>
            <a:ext cx="1008469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Team</a:t>
            </a:r>
            <a:endParaRPr lang="en-CA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172B-B056-BF58-C75B-3AAAA0ECB854}"/>
              </a:ext>
            </a:extLst>
          </p:cNvPr>
          <p:cNvCxnSpPr/>
          <p:nvPr/>
        </p:nvCxnSpPr>
        <p:spPr>
          <a:xfrm>
            <a:off x="0" y="445532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9FD92F-9C32-21A6-7576-A5D6EF86BE37}"/>
              </a:ext>
            </a:extLst>
          </p:cNvPr>
          <p:cNvSpPr/>
          <p:nvPr/>
        </p:nvSpPr>
        <p:spPr>
          <a:xfrm>
            <a:off x="104775" y="1333497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2"/>
            <a:srcRect/>
            <a:stretch>
              <a:fillRect l="-16101" r="-16101"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9D29B-ACFE-DF51-A16F-C96E6526FA95}"/>
              </a:ext>
            </a:extLst>
          </p:cNvPr>
          <p:cNvSpPr/>
          <p:nvPr/>
        </p:nvSpPr>
        <p:spPr>
          <a:xfrm>
            <a:off x="3119437" y="1333496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3"/>
            <a:stretch>
              <a:fillRect/>
            </a:stretch>
          </a:blip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46982F-5020-6ADE-ADE8-176A6370756A}"/>
              </a:ext>
            </a:extLst>
          </p:cNvPr>
          <p:cNvSpPr/>
          <p:nvPr/>
        </p:nvSpPr>
        <p:spPr>
          <a:xfrm>
            <a:off x="6134098" y="1333495"/>
            <a:ext cx="2811600" cy="4952999"/>
          </a:xfrm>
          <a:prstGeom prst="roundRect">
            <a:avLst>
              <a:gd name="adj" fmla="val 5481"/>
            </a:avLst>
          </a:prstGeom>
          <a:blipFill>
            <a:blip r:embed="rId4"/>
            <a:srcRect/>
            <a:stretch>
              <a:fillRect l="-1399" r="-1748" b="-34460"/>
            </a:stretch>
          </a:blip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C4D40F-F41C-7E99-94F1-608702EA4DEA}"/>
              </a:ext>
            </a:extLst>
          </p:cNvPr>
          <p:cNvSpPr/>
          <p:nvPr/>
        </p:nvSpPr>
        <p:spPr>
          <a:xfrm>
            <a:off x="9148761" y="1333498"/>
            <a:ext cx="2809875" cy="4952999"/>
          </a:xfrm>
          <a:prstGeom prst="roundRect">
            <a:avLst>
              <a:gd name="adj" fmla="val 5481"/>
            </a:avLst>
          </a:prstGeom>
          <a:blipFill>
            <a:blip r:embed="rId5"/>
            <a:srcRect/>
            <a:stretch>
              <a:fillRect l="-3051" r="-48701"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D22C91-B276-5C6C-DF3F-E6FBA0E4F7C6}"/>
              </a:ext>
            </a:extLst>
          </p:cNvPr>
          <p:cNvCxnSpPr/>
          <p:nvPr/>
        </p:nvCxnSpPr>
        <p:spPr>
          <a:xfrm>
            <a:off x="-9526" y="6412468"/>
            <a:ext cx="12287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4BFEA7-E58C-4701-7A8F-BC983620D560}"/>
              </a:ext>
            </a:extLst>
          </p:cNvPr>
          <p:cNvSpPr txBox="1"/>
          <p:nvPr/>
        </p:nvSpPr>
        <p:spPr>
          <a:xfrm>
            <a:off x="413930" y="5978206"/>
            <a:ext cx="219156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Dawson Brown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18313-8391-FBAC-EBF5-7D94884C11E2}"/>
              </a:ext>
            </a:extLst>
          </p:cNvPr>
          <p:cNvSpPr txBox="1"/>
          <p:nvPr/>
        </p:nvSpPr>
        <p:spPr>
          <a:xfrm>
            <a:off x="3649227" y="5989453"/>
            <a:ext cx="2035513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Judah Csanyi</a:t>
            </a:r>
            <a:endParaRPr lang="en-CA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23109-2778-A284-AA4C-730692C1F37D}"/>
              </a:ext>
            </a:extLst>
          </p:cNvPr>
          <p:cNvSpPr txBox="1"/>
          <p:nvPr/>
        </p:nvSpPr>
        <p:spPr>
          <a:xfrm>
            <a:off x="6656610" y="5978207"/>
            <a:ext cx="2191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6"/>
                </a:solidFill>
                <a:latin typeface="Eras Bold ITC" panose="020B0907030504020204" pitchFamily="34" charset="0"/>
              </a:rPr>
              <a:t>Joshua Leslie</a:t>
            </a:r>
            <a:endParaRPr lang="en-CA" sz="1400" b="1" spc="300" dirty="0">
              <a:solidFill>
                <a:schemeClr val="accent6"/>
              </a:solidFill>
              <a:latin typeface="Eras Bold ITC" panose="020B0907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C9277-58A4-B1BD-9C68-EAF3C457230E}"/>
              </a:ext>
            </a:extLst>
          </p:cNvPr>
          <p:cNvSpPr txBox="1"/>
          <p:nvPr/>
        </p:nvSpPr>
        <p:spPr>
          <a:xfrm>
            <a:off x="9625782" y="5989453"/>
            <a:ext cx="21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rgbClr val="7030A0"/>
                </a:solidFill>
                <a:latin typeface="Eras Bold ITC" panose="020B0907030504020204" pitchFamily="34" charset="0"/>
              </a:rPr>
              <a:t>Jeremy Paruch</a:t>
            </a:r>
            <a:endParaRPr lang="en-CA" sz="1400" spc="3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1AC1-D430-0754-4E05-3FA6C94F33D6}"/>
              </a:ext>
            </a:extLst>
          </p:cNvPr>
          <p:cNvSpPr txBox="1"/>
          <p:nvPr/>
        </p:nvSpPr>
        <p:spPr>
          <a:xfrm>
            <a:off x="274083" y="6411328"/>
            <a:ext cx="2379059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Speaker</a:t>
            </a:r>
            <a:endParaRPr lang="en-CA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C6EA8-70F8-BF0F-E1A3-3E3AEC1D7582}"/>
              </a:ext>
            </a:extLst>
          </p:cNvPr>
          <p:cNvSpPr txBox="1"/>
          <p:nvPr/>
        </p:nvSpPr>
        <p:spPr>
          <a:xfrm>
            <a:off x="2936751" y="6411329"/>
            <a:ext cx="2948727" cy="2769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Bug Catcher</a:t>
            </a:r>
            <a:endParaRPr lang="en-CA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E1306-61B9-5A0C-6414-41040E4EDD8E}"/>
              </a:ext>
            </a:extLst>
          </p:cNvPr>
          <p:cNvSpPr txBox="1"/>
          <p:nvPr/>
        </p:nvSpPr>
        <p:spPr>
          <a:xfrm>
            <a:off x="5732953" y="6411398"/>
            <a:ext cx="348540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Back-end Developer</a:t>
            </a:r>
            <a:endParaRPr lang="en-CA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D09F-A0F5-5409-B91B-70CBA786E54F}"/>
              </a:ext>
            </a:extLst>
          </p:cNvPr>
          <p:cNvSpPr txBox="1"/>
          <p:nvPr/>
        </p:nvSpPr>
        <p:spPr>
          <a:xfrm>
            <a:off x="9015265" y="6396335"/>
            <a:ext cx="3282908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Secondary: Back-end Developer</a:t>
            </a:r>
            <a:endParaRPr lang="en-CA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7DD8E-55C8-9675-F03F-BA0183FA072F}"/>
              </a:ext>
            </a:extLst>
          </p:cNvPr>
          <p:cNvSpPr txBox="1"/>
          <p:nvPr/>
        </p:nvSpPr>
        <p:spPr>
          <a:xfrm>
            <a:off x="157499" y="873801"/>
            <a:ext cx="249564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Back End Developer</a:t>
            </a:r>
            <a:endParaRPr lang="en-CA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4FC08-560D-F38F-8E40-B67E07E2B216}"/>
              </a:ext>
            </a:extLst>
          </p:cNvPr>
          <p:cNvSpPr txBox="1"/>
          <p:nvPr/>
        </p:nvSpPr>
        <p:spPr>
          <a:xfrm>
            <a:off x="3349761" y="873802"/>
            <a:ext cx="263444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Back End Developer</a:t>
            </a:r>
            <a:endParaRPr lang="en-CA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F75921-49D2-7DAD-1408-A0BC5F1721F8}"/>
              </a:ext>
            </a:extLst>
          </p:cNvPr>
          <p:cNvSpPr txBox="1"/>
          <p:nvPr/>
        </p:nvSpPr>
        <p:spPr>
          <a:xfrm>
            <a:off x="6280756" y="873871"/>
            <a:ext cx="3073769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Primary: UI and Integration Specialist</a:t>
            </a:r>
            <a:endParaRPr lang="en-CA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B6D4AD-E3C6-97B5-DF5A-D5E69B472ADF}"/>
              </a:ext>
            </a:extLst>
          </p:cNvPr>
          <p:cNvSpPr txBox="1"/>
          <p:nvPr/>
        </p:nvSpPr>
        <p:spPr>
          <a:xfrm>
            <a:off x="9393333" y="734473"/>
            <a:ext cx="2464658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200" dirty="0"/>
              <a:t>Primary</a:t>
            </a:r>
            <a:r>
              <a:rPr lang="en-CA" sz="1200" dirty="0"/>
              <a:t>: Testing &amp; Document- Main Speaker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52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0013 0.1004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013 0.100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13 0.100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00131 0.1004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0013 0.1004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013 0.1004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13 0.10046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0013 0.10047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3 0.10047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013 0.10047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0013 0.10047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131 0.10047 " pathEditMode="relative" rAng="0" ptsTypes="AA">
                                      <p:cBhvr>
                                        <p:cTn id="6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3138F3-3DD4-C5E7-E4B8-E7741C77897F}"/>
              </a:ext>
            </a:extLst>
          </p:cNvPr>
          <p:cNvSpPr/>
          <p:nvPr/>
        </p:nvSpPr>
        <p:spPr>
          <a:xfrm>
            <a:off x="3133200" y="466200"/>
            <a:ext cx="5925600" cy="5925600"/>
          </a:xfrm>
          <a:prstGeom prst="ellipse">
            <a:avLst/>
          </a:prstGeom>
          <a:gradFill flip="none" rotWithShape="1">
            <a:gsLst>
              <a:gs pos="17000">
                <a:srgbClr val="0070C0"/>
              </a:gs>
              <a:gs pos="35000">
                <a:srgbClr val="0070C0">
                  <a:alpha val="35000"/>
                </a:srgbClr>
              </a:gs>
              <a:gs pos="100000">
                <a:srgbClr val="00FFB3">
                  <a:alpha val="35000"/>
                </a:srgbClr>
              </a:gs>
              <a:gs pos="100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8A4B9-CE71-329F-A8F7-BC0E5D5060E2}"/>
              </a:ext>
            </a:extLst>
          </p:cNvPr>
          <p:cNvSpPr/>
          <p:nvPr/>
        </p:nvSpPr>
        <p:spPr>
          <a:xfrm>
            <a:off x="4025899" y="500944"/>
            <a:ext cx="4774389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Graphic 7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DD31DBC8-DBF0-F608-0F68-4018B0BC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2012" y="621920"/>
            <a:ext cx="417600" cy="417600"/>
          </a:xfrm>
          <a:prstGeom prst="rect">
            <a:avLst/>
          </a:prstGeom>
        </p:spPr>
      </p:pic>
      <p:pic>
        <p:nvPicPr>
          <p:cNvPr id="10" name="Graphic 9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AACEBC9C-4187-1F92-00CF-C8BE7E62C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6326" y="621920"/>
            <a:ext cx="417600" cy="417600"/>
          </a:xfrm>
          <a:prstGeom prst="rect">
            <a:avLst/>
          </a:prstGeom>
        </p:spPr>
      </p:pic>
      <p:pic>
        <p:nvPicPr>
          <p:cNvPr id="12" name="Graphic 11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16EE8E0F-183B-5F06-8E2C-653CCAB52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95150" y="547374"/>
            <a:ext cx="417600" cy="417600"/>
          </a:xfrm>
          <a:prstGeom prst="rect">
            <a:avLst/>
          </a:prstGeom>
        </p:spPr>
      </p:pic>
      <p:pic>
        <p:nvPicPr>
          <p:cNvPr id="14" name="Graphic 13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DC0A302-75D7-60A6-C73C-C9D3E3F6D9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59368" y="621920"/>
            <a:ext cx="417600" cy="417600"/>
          </a:xfrm>
          <a:prstGeom prst="rect">
            <a:avLst/>
          </a:prstGeom>
        </p:spPr>
      </p:pic>
      <p:pic>
        <p:nvPicPr>
          <p:cNvPr id="16" name="Graphic 15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06BF26D-62AD-DE8C-D893-539C61BB81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53427" y="621920"/>
            <a:ext cx="417600" cy="417600"/>
          </a:xfrm>
          <a:prstGeom prst="rect">
            <a:avLst/>
          </a:prstGeom>
        </p:spPr>
      </p:pic>
      <p:pic>
        <p:nvPicPr>
          <p:cNvPr id="18" name="Graphic 17" descr="Books outline">
            <a:hlinkClick r:id="rId17" action="ppaction://hlinksldjump"/>
            <a:extLst>
              <a:ext uri="{FF2B5EF4-FFF2-40B4-BE49-F238E27FC236}">
                <a16:creationId xmlns:a16="http://schemas.microsoft.com/office/drawing/2014/main" id="{E8EB5DE0-51B2-1761-8384-78D421FEE0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395744" y="621920"/>
            <a:ext cx="417600" cy="4176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7043476A-B163-00F4-8911-92E3D00A29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47486" y="621920"/>
            <a:ext cx="417600" cy="417600"/>
          </a:xfrm>
          <a:prstGeom prst="rect">
            <a:avLst/>
          </a:prstGeom>
        </p:spPr>
      </p:pic>
      <p:sp>
        <p:nvSpPr>
          <p:cNvPr id="11" name="!!text">
            <a:extLst>
              <a:ext uri="{FF2B5EF4-FFF2-40B4-BE49-F238E27FC236}">
                <a16:creationId xmlns:a16="http://schemas.microsoft.com/office/drawing/2014/main" id="{1AE594C7-8280-4CD0-B456-4DCC82B5FB3E}"/>
              </a:ext>
            </a:extLst>
          </p:cNvPr>
          <p:cNvSpPr txBox="1"/>
          <p:nvPr/>
        </p:nvSpPr>
        <p:spPr>
          <a:xfrm>
            <a:off x="3955889" y="1001919"/>
            <a:ext cx="896123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/>
              <a:t>Main Menu</a:t>
            </a:r>
            <a:endParaRPr lang="en-CA" sz="1000" dirty="0"/>
          </a:p>
        </p:txBody>
      </p:sp>
      <p:pic>
        <p:nvPicPr>
          <p:cNvPr id="5" name="Picture 4" descr="A computer with a globe on the screen&#10;&#10;Description automatically generated">
            <a:extLst>
              <a:ext uri="{FF2B5EF4-FFF2-40B4-BE49-F238E27FC236}">
                <a16:creationId xmlns:a16="http://schemas.microsoft.com/office/drawing/2014/main" id="{EB73C6EA-A1BD-2320-722E-6646E370D19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27134" y="2390427"/>
            <a:ext cx="2337729" cy="207714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6" name="Graphic 5" descr="Network diagram outline">
            <a:hlinkClick r:id="rId24" action="ppaction://hlinksldjump"/>
            <a:extLst>
              <a:ext uri="{FF2B5EF4-FFF2-40B4-BE49-F238E27FC236}">
                <a16:creationId xmlns:a16="http://schemas.microsoft.com/office/drawing/2014/main" id="{7AB12B44-DF24-021E-015E-8C426A825D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07553" y="621920"/>
            <a:ext cx="490333" cy="4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D88F5-DEBD-EF1B-9956-7796A4DD68E2}"/>
              </a:ext>
            </a:extLst>
          </p:cNvPr>
          <p:cNvSpPr/>
          <p:nvPr/>
        </p:nvSpPr>
        <p:spPr>
          <a:xfrm>
            <a:off x="3014039" y="504530"/>
            <a:ext cx="5925600" cy="5925600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38000">
                <a:srgbClr val="7030A0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F6B6FC-2339-5319-855A-1F14D2F819C5}"/>
              </a:ext>
            </a:extLst>
          </p:cNvPr>
          <p:cNvSpPr/>
          <p:nvPr/>
        </p:nvSpPr>
        <p:spPr>
          <a:xfrm>
            <a:off x="3867110" y="565702"/>
            <a:ext cx="4340751" cy="927370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2" name="Graphic 21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2B08358F-6611-B01F-630B-2E070D8C0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7712" y="601472"/>
            <a:ext cx="417600" cy="417600"/>
          </a:xfrm>
          <a:prstGeom prst="rect">
            <a:avLst/>
          </a:prstGeom>
        </p:spPr>
      </p:pic>
      <p:pic>
        <p:nvPicPr>
          <p:cNvPr id="23" name="Graphic 22" descr="Performance Curtains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B7D923EB-1748-576D-81A7-1914075C9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7064" y="683067"/>
            <a:ext cx="417600" cy="417600"/>
          </a:xfrm>
          <a:prstGeom prst="rect">
            <a:avLst/>
          </a:prstGeom>
        </p:spPr>
      </p:pic>
      <p:pic>
        <p:nvPicPr>
          <p:cNvPr id="25" name="Graphic 24" descr="Hamburger Menu Ic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F4E9064F-C83A-0B1F-9E93-09E45FDA1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080850" y="676018"/>
            <a:ext cx="417600" cy="417600"/>
          </a:xfrm>
          <a:prstGeom prst="rect">
            <a:avLst/>
          </a:prstGeom>
        </p:spPr>
      </p:pic>
      <p:pic>
        <p:nvPicPr>
          <p:cNvPr id="26" name="Graphic 25" descr="Fast Forward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D5377E91-4641-B283-8AF6-B4DB83CB9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40106" y="683067"/>
            <a:ext cx="417600" cy="417600"/>
          </a:xfrm>
          <a:prstGeom prst="rect">
            <a:avLst/>
          </a:prstGeom>
        </p:spPr>
      </p:pic>
      <p:pic>
        <p:nvPicPr>
          <p:cNvPr id="27" name="Graphic 26" descr="Speech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BB054E5-F4A7-A095-35CF-1D0E151218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34165" y="683067"/>
            <a:ext cx="417600" cy="417600"/>
          </a:xfrm>
          <a:prstGeom prst="rect">
            <a:avLst/>
          </a:prstGeom>
        </p:spPr>
      </p:pic>
      <p:pic>
        <p:nvPicPr>
          <p:cNvPr id="28" name="Graphic 27" descr="Books outline">
            <a:hlinkClick r:id="rId17" action="ppaction://hlinksldjump"/>
            <a:extLst>
              <a:ext uri="{FF2B5EF4-FFF2-40B4-BE49-F238E27FC236}">
                <a16:creationId xmlns:a16="http://schemas.microsoft.com/office/drawing/2014/main" id="{B090E37F-EF5F-E4E8-B78D-FE55A40773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281444" y="676018"/>
            <a:ext cx="417600" cy="417600"/>
          </a:xfrm>
          <a:prstGeom prst="rect">
            <a:avLst/>
          </a:prstGeom>
        </p:spPr>
      </p:pic>
      <p:pic>
        <p:nvPicPr>
          <p:cNvPr id="30" name="Graphic 29" descr="Question Mark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787464A4-DDF2-5210-49BB-5F2D9B676E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28224" y="683067"/>
            <a:ext cx="417600" cy="417600"/>
          </a:xfrm>
          <a:prstGeom prst="rect">
            <a:avLst/>
          </a:prstGeom>
        </p:spPr>
      </p:pic>
      <p:sp>
        <p:nvSpPr>
          <p:cNvPr id="24" name="!!text">
            <a:extLst>
              <a:ext uri="{FF2B5EF4-FFF2-40B4-BE49-F238E27FC236}">
                <a16:creationId xmlns:a16="http://schemas.microsoft.com/office/drawing/2014/main" id="{0838B8A8-3A9D-DB0C-2CE4-F79EABAE9911}"/>
              </a:ext>
            </a:extLst>
          </p:cNvPr>
          <p:cNvSpPr txBox="1"/>
          <p:nvPr/>
        </p:nvSpPr>
        <p:spPr>
          <a:xfrm>
            <a:off x="4466561" y="1054842"/>
            <a:ext cx="959901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spc="3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pPr algn="ctr"/>
            <a:r>
              <a:rPr lang="en-US" sz="1000" dirty="0" err="1"/>
              <a:t>LogIn</a:t>
            </a:r>
            <a:endParaRPr lang="en-CA" sz="10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0D82563-837C-47E1-0D42-14FBFD2F136E}"/>
              </a:ext>
            </a:extLst>
          </p:cNvPr>
          <p:cNvSpPr/>
          <p:nvPr/>
        </p:nvSpPr>
        <p:spPr>
          <a:xfrm>
            <a:off x="5073133" y="2555032"/>
            <a:ext cx="2027605" cy="1747935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rgbClr val="7030A0">
                <a:alpha val="10000"/>
              </a:srgbClr>
            </a:solidFill>
          </a:ln>
          <a:effectLst>
            <a:glow rad="1270000">
              <a:srgbClr val="7030A0">
                <a:alpha val="40000"/>
              </a:srgbClr>
            </a:glow>
            <a:outerShdw blurRad="1270000" sx="109000" sy="109000" algn="ctr" rotWithShape="0">
              <a:srgbClr val="7030A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E152D7-F8FF-7AEA-5035-FE525DB2567D}"/>
              </a:ext>
            </a:extLst>
          </p:cNvPr>
          <p:cNvSpPr/>
          <p:nvPr/>
        </p:nvSpPr>
        <p:spPr>
          <a:xfrm>
            <a:off x="4776654" y="1722756"/>
            <a:ext cx="2638689" cy="597708"/>
          </a:xfrm>
          <a:prstGeom prst="roundRect">
            <a:avLst>
              <a:gd name="adj" fmla="val 21328"/>
            </a:avLst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Eras Bold ITC" panose="020B0907030504020204" pitchFamily="34" charset="0"/>
              </a:rPr>
              <a:t>User Login</a:t>
            </a:r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34740-4312-5901-3F6A-3D0FCD69CC05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5073133" y="3429000"/>
            <a:ext cx="369200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33D5E34B-B13E-3225-8AC2-1913AEEF4883}"/>
              </a:ext>
            </a:extLst>
          </p:cNvPr>
          <p:cNvSpPr/>
          <p:nvPr/>
        </p:nvSpPr>
        <p:spPr>
          <a:xfrm>
            <a:off x="7257706" y="2779244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F0B3D6-A537-F4B8-235B-899F1F1A2459}"/>
              </a:ext>
            </a:extLst>
          </p:cNvPr>
          <p:cNvSpPr/>
          <p:nvPr/>
        </p:nvSpPr>
        <p:spPr>
          <a:xfrm>
            <a:off x="5493433" y="252496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B24648A-9B2F-5A85-82B8-82B5098139F3}"/>
              </a:ext>
            </a:extLst>
          </p:cNvPr>
          <p:cNvSpPr/>
          <p:nvPr/>
        </p:nvSpPr>
        <p:spPr>
          <a:xfrm>
            <a:off x="5034801" y="3375633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8E0492-C0C8-45EA-677F-05023AC6F9BF}"/>
              </a:ext>
            </a:extLst>
          </p:cNvPr>
          <p:cNvSpPr/>
          <p:nvPr/>
        </p:nvSpPr>
        <p:spPr>
          <a:xfrm>
            <a:off x="5468985" y="4264634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277620-551F-C731-779B-D21E18B93593}"/>
              </a:ext>
            </a:extLst>
          </p:cNvPr>
          <p:cNvSpPr/>
          <p:nvPr/>
        </p:nvSpPr>
        <p:spPr>
          <a:xfrm>
            <a:off x="6635176" y="4283801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6CD377-8836-2616-9F69-465E5CB66E22}"/>
              </a:ext>
            </a:extLst>
          </p:cNvPr>
          <p:cNvSpPr/>
          <p:nvPr/>
        </p:nvSpPr>
        <p:spPr>
          <a:xfrm>
            <a:off x="7062406" y="3390667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07BACE-6647-5512-347C-E59A78AF6297}"/>
              </a:ext>
            </a:extLst>
          </p:cNvPr>
          <p:cNvSpPr/>
          <p:nvPr/>
        </p:nvSpPr>
        <p:spPr>
          <a:xfrm>
            <a:off x="6635175" y="2516702"/>
            <a:ext cx="76663" cy="766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905000">
              <a:schemeClr val="bg1">
                <a:alpha val="10000"/>
              </a:schemeClr>
            </a:glow>
            <a:outerShdw blurRad="63500" sx="102000" sy="102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421328-8C92-A051-7731-CA26837E2CD8}"/>
              </a:ext>
            </a:extLst>
          </p:cNvPr>
          <p:cNvCxnSpPr>
            <a:cxnSpLocks/>
            <a:endCxn id="39" idx="7"/>
          </p:cNvCxnSpPr>
          <p:nvPr/>
        </p:nvCxnSpPr>
        <p:spPr>
          <a:xfrm flipH="1">
            <a:off x="5558869" y="2324577"/>
            <a:ext cx="207134" cy="211611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2AD3E5-8243-4C32-B04C-27A6BE353300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439268" y="2324577"/>
            <a:ext cx="195907" cy="230457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Hexagon 74">
            <a:extLst>
              <a:ext uri="{FF2B5EF4-FFF2-40B4-BE49-F238E27FC236}">
                <a16:creationId xmlns:a16="http://schemas.microsoft.com/office/drawing/2014/main" id="{BEF47A13-0AFE-24ED-CCF3-0C6F3A6F7C2D}"/>
              </a:ext>
            </a:extLst>
          </p:cNvPr>
          <p:cNvSpPr/>
          <p:nvPr/>
        </p:nvSpPr>
        <p:spPr>
          <a:xfrm>
            <a:off x="6503989" y="4333038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2E9C7AD-9819-B1DB-BAD9-022D09518088}"/>
              </a:ext>
            </a:extLst>
          </p:cNvPr>
          <p:cNvCxnSpPr>
            <a:cxnSpLocks/>
          </p:cNvCxnSpPr>
          <p:nvPr/>
        </p:nvCxnSpPr>
        <p:spPr>
          <a:xfrm flipH="1">
            <a:off x="7139069" y="3442551"/>
            <a:ext cx="305796" cy="0"/>
          </a:xfrm>
          <a:prstGeom prst="line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8" name="Graphic 77" descr="Workflow outline">
            <a:hlinkClick r:id="rId2" action="ppaction://hlinksldjump"/>
            <a:extLst>
              <a:ext uri="{FF2B5EF4-FFF2-40B4-BE49-F238E27FC236}">
                <a16:creationId xmlns:a16="http://schemas.microsoft.com/office/drawing/2014/main" id="{D9387E5D-B84A-D474-F97A-1D989F45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4071" y="2918124"/>
            <a:ext cx="984060" cy="98406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4232069"/>
                  </p:ext>
                </p:extLst>
              </p:nvPr>
            </p:nvGraphicFramePr>
            <p:xfrm>
              <a:off x="7517054" y="3116372"/>
              <a:ext cx="939600" cy="528525"/>
            </p:xfrm>
            <a:graphic>
              <a:graphicData uri="http://schemas.microsoft.com/office/powerpoint/2016/sectionzoom">
                <psez:sectionZm>
                  <psez:sectionZmObj sectionId="{DE5119F8-ECD5-422B-9FF6-E6DA9649073B}">
                    <psez:zmPr id="{81891AC4-F548-4EBA-A105-5A4E8EC87B57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7E1E982E-9520-6BFA-DE85-E6706AF0C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17054" y="3116372"/>
                <a:ext cx="939600" cy="52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1240530"/>
                  </p:ext>
                </p:extLst>
              </p:nvPr>
            </p:nvGraphicFramePr>
            <p:xfrm>
              <a:off x="6809785" y="4665167"/>
              <a:ext cx="939600" cy="528525"/>
            </p:xfrm>
            <a:graphic>
              <a:graphicData uri="http://schemas.microsoft.com/office/powerpoint/2016/sectionzoom">
                <psez:sectionZm>
                  <psez:sectionZmObj sectionId="{1412E730-6E3B-4B22-9184-AAF1C53FE3C5}">
                    <psez:zmPr id="{266C31EA-7D57-4DA8-B82E-E4525335FD26}" transitionDur="1000" showBg="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9600" cy="5285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24252210-617F-DCDB-703F-793C70900E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09785" y="4665167"/>
                <a:ext cx="939600" cy="52852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Hexagon 2">
            <a:extLst>
              <a:ext uri="{FF2B5EF4-FFF2-40B4-BE49-F238E27FC236}">
                <a16:creationId xmlns:a16="http://schemas.microsoft.com/office/drawing/2014/main" id="{3E5FFD2D-9ECA-683E-1776-4280ED55BB23}"/>
              </a:ext>
            </a:extLst>
          </p:cNvPr>
          <p:cNvSpPr/>
          <p:nvPr/>
        </p:nvSpPr>
        <p:spPr>
          <a:xfrm>
            <a:off x="4299298" y="4473812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9152FB05-40AE-F618-7845-C4DF821546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0848102"/>
                  </p:ext>
                </p:extLst>
              </p:nvPr>
            </p:nvGraphicFramePr>
            <p:xfrm>
              <a:off x="4492659" y="4808367"/>
              <a:ext cx="1120709" cy="630399"/>
            </p:xfrm>
            <a:graphic>
              <a:graphicData uri="http://schemas.microsoft.com/office/powerpoint/2016/sectionzoom">
                <psez:sectionZm>
                  <psez:sectionZmObj sectionId="{FEE986F4-946E-4825-A771-CDD92A0016E1}">
                    <psez:zmPr id="{82802125-25CD-4CC2-AF94-6FF30B28EC0A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0709" cy="63039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9152FB05-40AE-F618-7845-C4DF82154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2659" y="4808367"/>
                <a:ext cx="1120709" cy="63039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Network diagram outline">
            <a:hlinkClick r:id="rId29" action="ppaction://hlinksldjump"/>
            <a:extLst>
              <a:ext uri="{FF2B5EF4-FFF2-40B4-BE49-F238E27FC236}">
                <a16:creationId xmlns:a16="http://schemas.microsoft.com/office/drawing/2014/main" id="{EEC0EFA8-29FA-FCFC-3B59-02A6DC07095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06731" y="646700"/>
            <a:ext cx="490333" cy="490333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A68BABB5-9883-C3BD-EB61-9A44569C6E03}"/>
              </a:ext>
            </a:extLst>
          </p:cNvPr>
          <p:cNvSpPr/>
          <p:nvPr/>
        </p:nvSpPr>
        <p:spPr>
          <a:xfrm>
            <a:off x="3361075" y="2965123"/>
            <a:ext cx="1507433" cy="1299511"/>
          </a:xfrm>
          <a:prstGeom prst="hexagon">
            <a:avLst/>
          </a:prstGeom>
          <a:solidFill>
            <a:schemeClr val="bg1">
              <a:alpha val="5000"/>
            </a:schemeClr>
          </a:solidFill>
          <a:ln>
            <a:solidFill>
              <a:schemeClr val="accent1">
                <a:shade val="15000"/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5F53915-5EE0-38EF-0C03-D63435C05E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0410370"/>
                  </p:ext>
                </p:extLst>
              </p:nvPr>
            </p:nvGraphicFramePr>
            <p:xfrm>
              <a:off x="3382118" y="3218902"/>
              <a:ext cx="1322936" cy="744152"/>
            </p:xfrm>
            <a:graphic>
              <a:graphicData uri="http://schemas.microsoft.com/office/powerpoint/2016/sectionzoom">
                <psez:sectionZm>
                  <psez:sectionZmObj sectionId="{3EB7ACFE-A944-4BEF-8C4D-DA69CFD0F6AD}">
                    <psez:zmPr id="{91013191-3A48-442C-8276-D6FD9D03BFD4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2936" cy="74415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E5F53915-5EE0-38EF-0C03-D63435C05E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82118" y="3218902"/>
                <a:ext cx="1322936" cy="7441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A02F3-76A7-65E0-42CB-4413AC138954}"/>
              </a:ext>
            </a:extLst>
          </p:cNvPr>
          <p:cNvSpPr txBox="1"/>
          <p:nvPr/>
        </p:nvSpPr>
        <p:spPr>
          <a:xfrm>
            <a:off x="3088922" y="-2261795"/>
            <a:ext cx="6014155" cy="1138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1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71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BC01D91F-D5EF-80D9-9F03-E2791892D034}"/>
              </a:ext>
            </a:extLst>
          </p:cNvPr>
          <p:cNvSpPr/>
          <p:nvPr/>
        </p:nvSpPr>
        <p:spPr>
          <a:xfrm>
            <a:off x="5679340" y="768483"/>
            <a:ext cx="833321" cy="718380"/>
          </a:xfrm>
          <a:prstGeom prst="hexagon">
            <a:avLst/>
          </a:prstGeom>
          <a:solidFill>
            <a:srgbClr val="FF000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spc="300">
              <a:solidFill>
                <a:srgbClr val="FF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0B83-D0FB-61CD-1376-E89C2559B32F}"/>
              </a:ext>
            </a:extLst>
          </p:cNvPr>
          <p:cNvSpPr txBox="1"/>
          <p:nvPr/>
        </p:nvSpPr>
        <p:spPr>
          <a:xfrm>
            <a:off x="5903190" y="889146"/>
            <a:ext cx="385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Eras Bold ITC" panose="020B0907030504020204" pitchFamily="34" charset="0"/>
              </a:rPr>
              <a:t>1</a:t>
            </a:r>
            <a:endParaRPr lang="en-CA" sz="25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830AD-121C-9DC4-4699-C0FF3D900A07}"/>
              </a:ext>
            </a:extLst>
          </p:cNvPr>
          <p:cNvSpPr txBox="1"/>
          <p:nvPr/>
        </p:nvSpPr>
        <p:spPr>
          <a:xfrm>
            <a:off x="4886241" y="309127"/>
            <a:ext cx="241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Bold ITC" panose="020B0907030504020204" pitchFamily="34" charset="0"/>
              </a:rPr>
              <a:t>Login Page</a:t>
            </a:r>
            <a:endParaRPr lang="en-CA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FCC44-AFE8-2204-B210-9F8287B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12" y="15886"/>
            <a:ext cx="4759975" cy="33091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345A9D4D-CD14-0F77-9E1B-944DFC8E9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25" y="4235833"/>
            <a:ext cx="4355620" cy="252730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A8C05-0124-EC96-82FE-C45537CD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271412" cy="3227413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9" name="Picture 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5F4389F-9B86-2797-B17D-CB12EC70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64" y="203200"/>
            <a:ext cx="3969558" cy="372745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8308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</TotalTime>
  <Words>238</Words>
  <Application>Microsoft Office PowerPoint</Application>
  <PresentationFormat>Widescreen</PresentationFormat>
  <Paragraphs>93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Eras Bold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jerparuch@gmail.com</dc:creator>
  <cp:lastModifiedBy>jerparuch@gmail.com</cp:lastModifiedBy>
  <cp:revision>20</cp:revision>
  <dcterms:created xsi:type="dcterms:W3CDTF">2025-03-27T23:43:31Z</dcterms:created>
  <dcterms:modified xsi:type="dcterms:W3CDTF">2025-12-11T04:56:49Z</dcterms:modified>
</cp:coreProperties>
</file>